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90" r:id="rId1"/>
  </p:sldMasterIdLst>
  <p:notesMasterIdLst>
    <p:notesMasterId r:id="rId20"/>
  </p:notesMasterIdLst>
  <p:handoutMasterIdLst>
    <p:handoutMasterId r:id="rId21"/>
  </p:handoutMasterIdLst>
  <p:sldIdLst>
    <p:sldId id="627" r:id="rId2"/>
    <p:sldId id="612" r:id="rId3"/>
    <p:sldId id="649" r:id="rId4"/>
    <p:sldId id="638" r:id="rId5"/>
    <p:sldId id="666" r:id="rId6"/>
    <p:sldId id="673" r:id="rId7"/>
    <p:sldId id="639" r:id="rId8"/>
    <p:sldId id="651" r:id="rId9"/>
    <p:sldId id="652" r:id="rId10"/>
    <p:sldId id="654" r:id="rId11"/>
    <p:sldId id="655" r:id="rId12"/>
    <p:sldId id="656" r:id="rId13"/>
    <p:sldId id="643" r:id="rId14"/>
    <p:sldId id="648" r:id="rId15"/>
    <p:sldId id="646" r:id="rId16"/>
    <p:sldId id="775" r:id="rId17"/>
    <p:sldId id="668" r:id="rId18"/>
    <p:sldId id="691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Open Sans Condensed" panose="020B0606030504020204" pitchFamily="34" charset="0"/>
      <p:regular r:id="rId26"/>
      <p:bold r:id="rId27"/>
    </p:embeddedFont>
    <p:embeddedFont>
      <p:font typeface="Open Sans Condensed Light" panose="020B0306030504020204" pitchFamily="34" charset="0"/>
      <p:regular r:id="rId28"/>
      <p:italic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FFC140"/>
    <a:srgbClr val="FFE699"/>
    <a:srgbClr val="B4C7E7"/>
    <a:srgbClr val="FF0000"/>
    <a:srgbClr val="F7F7F7"/>
    <a:srgbClr val="FFFFFF"/>
    <a:srgbClr val="941651"/>
    <a:srgbClr val="55A2D8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99"/>
    <p:restoredTop sz="96240"/>
  </p:normalViewPr>
  <p:slideViewPr>
    <p:cSldViewPr snapToGrid="0" snapToObjects="1">
      <p:cViewPr varScale="1">
        <p:scale>
          <a:sx n="185" d="100"/>
          <a:sy n="185" d="100"/>
        </p:scale>
        <p:origin x="192" y="2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7512"/>
    </p:cViewPr>
  </p:outlineViewPr>
  <p:notesTextViewPr>
    <p:cViewPr>
      <p:scale>
        <a:sx n="155" d="100"/>
        <a:sy n="15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30" d="100"/>
          <a:sy n="130" d="100"/>
        </p:scale>
        <p:origin x="36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19F00CDC-1D6C-7B48-A220-A725B67A33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Open Sans Condensed Light" panose="020B0306030504020204" pitchFamily="34" charset="0"/>
            </a:endParaRP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AED6DF5-8DD3-2341-AEC7-07D09BF549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FD2A11-F1A5-E748-8EE9-B962C45F343E}" type="datetimeFigureOut">
              <a:rPr lang="it-IT">
                <a:latin typeface="Open Sans Condensed Light" panose="020B0306030504020204" pitchFamily="34" charset="0"/>
              </a:rPr>
              <a:t>18/05/22</a:t>
            </a:fld>
            <a:endParaRPr lang="en-US" dirty="0">
              <a:latin typeface="Open Sans Condensed Light" panose="020B0306030504020204" pitchFamily="34" charset="0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17E6EE8-059B-8C4C-899B-C4CAA9EA72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Open Sans Condensed Light" panose="020B030603050402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753F467-A40B-E346-867B-485C45886D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59005-0E9F-0341-BAEB-8D3A4124C663}" type="slidenum">
              <a:rPr>
                <a:latin typeface="Open Sans Condensed Light" panose="020B0306030504020204" pitchFamily="34" charset="0"/>
              </a:rPr>
              <a:t>‹N›</a:t>
            </a:fld>
            <a:endParaRPr lang="en-US" dirty="0">
              <a:latin typeface="Open Sans Condensed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019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3T17:58:22.095"/>
    </inkml:context>
    <inkml:brush xml:id="br0">
      <inkml:brushProperty name="width" value="0.1" units="cm"/>
      <inkml:brushProperty name="height" value="0.6" units="cm"/>
      <inkml:brushProperty name="color" value="#E71224"/>
      <inkml:brushProperty name="inkEffects" value="pencil"/>
    </inkml:brush>
  </inkml:definitions>
  <inkml:trace contextRef="#ctx0" brushRef="#br0">1 1 16383,'0'0'0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Open Sans Condensed Light" panose="020B03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Open Sans Condensed Light" panose="020B0306030504020204" pitchFamily="34" charset="0"/>
              </a:defRPr>
            </a:lvl1pPr>
          </a:lstStyle>
          <a:p>
            <a:fld id="{2359D052-5B37-A94B-8FF8-A759323DDEC2}" type="datetimeFigureOut">
              <a:rPr lang="it-IT" smtClean="0"/>
              <a:pPr/>
              <a:t>18/05/22</a:t>
            </a:fld>
            <a:endParaRPr lang="en-US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Open Sans Condensed Light" panose="020B03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Open Sans Condensed Light" panose="020B0306030504020204" pitchFamily="34" charset="0"/>
              </a:defRPr>
            </a:lvl1pPr>
          </a:lstStyle>
          <a:p>
            <a:fld id="{FAAB0267-42D8-F44A-8A36-0D6F655D7E7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9809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Open Sans Condensed Light" panose="020B0306030504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Open Sans Condensed Light" panose="020B0306030504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Open Sans Condensed Light" panose="020B0306030504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Open Sans Condensed Light" panose="020B0306030504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Open Sans Condensed Light" panose="020B0306030504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AB0267-42D8-F44A-8A36-0D6F655D7E7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820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2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 - Title UNIVAQ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963EB6B-22F8-2649-9B74-6E8F102B3F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4345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6333443F-F1E4-C54F-90F9-7AB74BFF97E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8214" y="1757698"/>
            <a:ext cx="6374419" cy="3586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chemeClr val="tx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 err="1"/>
              <a:t>Name</a:t>
            </a:r>
            <a:r>
              <a:rPr lang="it-IT" dirty="0"/>
              <a:t> </a:t>
            </a:r>
            <a:r>
              <a:rPr lang="it-IT" dirty="0" err="1"/>
              <a:t>Surname</a:t>
            </a:r>
            <a:endParaRPr lang="it-IT" dirty="0"/>
          </a:p>
          <a:p>
            <a:endParaRPr lang="it-IT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C41F5B-B420-6540-A8B7-0B9A1BD134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215" y="308853"/>
            <a:ext cx="6374424" cy="141929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 b="1" i="0" cap="none" baseline="0">
                <a:solidFill>
                  <a:schemeClr val="tx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en-US" noProof="0" dirty="0"/>
              <a:t>Title</a:t>
            </a:r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DFFF06FE-CA4D-9D45-BE63-0442E9678ABC}"/>
              </a:ext>
            </a:extLst>
          </p:cNvPr>
          <p:cNvCxnSpPr>
            <a:cxnSpLocks/>
          </p:cNvCxnSpPr>
          <p:nvPr userDrawn="1"/>
        </p:nvCxnSpPr>
        <p:spPr>
          <a:xfrm>
            <a:off x="435216" y="0"/>
            <a:ext cx="0" cy="4752242"/>
          </a:xfrm>
          <a:prstGeom prst="line">
            <a:avLst/>
          </a:prstGeom>
          <a:ln w="19050">
            <a:solidFill>
              <a:srgbClr val="FFFFFF">
                <a:alpha val="1490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059DBBDF-10AF-FC40-8026-487E3F309663}"/>
              </a:ext>
            </a:extLst>
          </p:cNvPr>
          <p:cNvSpPr txBox="1">
            <a:spLocks/>
          </p:cNvSpPr>
          <p:nvPr userDrawn="1"/>
        </p:nvSpPr>
        <p:spPr>
          <a:xfrm>
            <a:off x="668213" y="2132512"/>
            <a:ext cx="6374419" cy="35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tx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b="0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6829AA67-F8E0-5C4D-A4A2-DAABD6F1BA4F}"/>
              </a:ext>
            </a:extLst>
          </p:cNvPr>
          <p:cNvSpPr/>
          <p:nvPr userDrawn="1"/>
        </p:nvSpPr>
        <p:spPr>
          <a:xfrm>
            <a:off x="412356" y="390299"/>
            <a:ext cx="45719" cy="57148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Open Sans Condensed Light" panose="020B0306030504020204" pitchFamily="34" charset="0"/>
            </a:endParaRP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1EE0ACF-3CC0-B342-87F5-9328576E86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8343" y="2361321"/>
            <a:ext cx="6374289" cy="74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</a:lstStyle>
          <a:p>
            <a:r>
              <a:rPr lang="it-IT" b="0" dirty="0"/>
              <a:t>Università degli Studi dell’Aquila / </a:t>
            </a:r>
            <a:r>
              <a:rPr lang="it-IT" b="0" dirty="0" err="1"/>
              <a:t>Italy</a:t>
            </a:r>
            <a:endParaRPr lang="it-IT" b="0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783F539A-95CC-4245-ABD8-2F693BD839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032" y="309563"/>
            <a:ext cx="1259509" cy="68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9889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INDENT TITLE + CONTENT (pros &amp; co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E60C47F7-94A7-514E-AFC0-4FA6262B33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847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43FA650-A669-E840-9116-A5DF3AA2B8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532982" y="250168"/>
            <a:ext cx="449002" cy="24740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1B815A0-7658-7646-92F3-7B8C39E51351}"/>
              </a:ext>
            </a:extLst>
          </p:cNvPr>
          <p:cNvSpPr txBox="1"/>
          <p:nvPr userDrawn="1"/>
        </p:nvSpPr>
        <p:spPr>
          <a:xfrm>
            <a:off x="8560071" y="223830"/>
            <a:ext cx="449002" cy="30008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fld id="{D49B7507-D0D2-6741-A4B2-26B285187CD0}" type="slidenum">
              <a:rPr lang="it-IT" sz="1350" b="0" i="0" smtClean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pPr algn="ctr"/>
              <a:t>‹N›</a:t>
            </a:fld>
            <a:endParaRPr lang="it-IT" sz="1200" b="0" i="0" dirty="0">
              <a:solidFill>
                <a:schemeClr val="bg1"/>
              </a:solidFill>
              <a:latin typeface="Open Sans Condensed Light" panose="020B0306030504020204" pitchFamily="34" charset="0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A014DC56-5737-8D41-BE91-5D4C5DF134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927" y="742241"/>
            <a:ext cx="8824821" cy="4151091"/>
          </a:xfrm>
          <a:prstGeom prst="rect">
            <a:avLst/>
          </a:prstGeom>
        </p:spPr>
        <p:txBody>
          <a:bodyPr>
            <a:normAutofit/>
          </a:bodyPr>
          <a:lstStyle>
            <a:lvl1pPr marL="446088" indent="-398463">
              <a:buClr>
                <a:srgbClr val="335C79"/>
              </a:buClr>
              <a:buSzPct val="100000"/>
              <a:buFontTx/>
              <a:buBlip>
                <a:blip r:embed="rId4"/>
              </a:buBlip>
              <a:tabLst/>
              <a:defRPr lang="it-IT" sz="2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46088" indent="-442913">
              <a:lnSpc>
                <a:spcPct val="100000"/>
              </a:lnSpc>
              <a:spcAft>
                <a:spcPts val="900"/>
              </a:spcAft>
              <a:buFont typeface="Font di sistema regolare"/>
              <a:buChar char=" "/>
              <a:tabLst/>
              <a:defRPr lang="it-IT"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2pPr>
            <a:lvl3pPr marL="889000" indent="-442913">
              <a:spcBef>
                <a:spcPts val="1000"/>
              </a:spcBef>
              <a:buSzPct val="120000"/>
              <a:buFontTx/>
              <a:buBlip>
                <a:blip r:embed="rId5"/>
              </a:buBlip>
              <a:tabLst>
                <a:tab pos="796925" algn="l"/>
              </a:tabLst>
              <a:defRPr lang="it-IT"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3pPr>
            <a:lvl4pPr marL="889000" indent="-396875">
              <a:spcBef>
                <a:spcPts val="1000"/>
              </a:spcBef>
              <a:buSzPct val="100000"/>
              <a:buFont typeface="Font di sistema regolare"/>
              <a:buChar char="◦"/>
              <a:tabLst>
                <a:tab pos="796925" algn="l"/>
              </a:tabLst>
              <a:defRPr lang="en-US"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4pPr>
            <a:lvl5pPr marL="889000" indent="-442913">
              <a:spcBef>
                <a:spcPts val="1000"/>
              </a:spcBef>
              <a:buSzPct val="120000"/>
              <a:buFontTx/>
              <a:buBlip>
                <a:blip r:embed="rId6"/>
              </a:buBlip>
              <a:tabLst>
                <a:tab pos="796925" algn="l"/>
              </a:tabLst>
              <a:defRPr lang="en-US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5pPr>
            <a:lvl6pPr marL="1246188" indent="-311150">
              <a:spcBef>
                <a:spcPts val="600"/>
              </a:spcBef>
              <a:buFont typeface="Wingdings" pitchFamily="2" charset="2"/>
              <a:buChar char="§"/>
              <a:tabLst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6pPr>
          </a:lstStyle>
          <a:p>
            <a:pPr lvl="0"/>
            <a:r>
              <a:rPr lang="it-IT" noProof="0" dirty="0"/>
              <a:t>Fare clic per modificare gli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5"/>
            <a:r>
              <a:rPr lang="it-IT" noProof="0" dirty="0"/>
              <a:t>Sesto livello</a:t>
            </a:r>
          </a:p>
          <a:p>
            <a:pPr lvl="4"/>
            <a:r>
              <a:rPr lang="it-IT" noProof="0" dirty="0"/>
              <a:t>Quinto livello</a:t>
            </a:r>
            <a:endParaRPr lang="en-US" noProof="0" dirty="0"/>
          </a:p>
        </p:txBody>
      </p:sp>
      <p:sp>
        <p:nvSpPr>
          <p:cNvPr id="10" name="Titolo 15">
            <a:extLst>
              <a:ext uri="{FF2B5EF4-FFF2-40B4-BE49-F238E27FC236}">
                <a16:creationId xmlns:a16="http://schemas.microsoft.com/office/drawing/2014/main" id="{991C5DF8-5124-854A-975C-D3E1EEF10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it-IT" sz="3200" b="1" i="0" kern="1200" cap="none" baseline="0">
                <a:solidFill>
                  <a:srgbClr val="094F6D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/>
              <a:t>Fare clic per modificare il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84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. INDENT TITLE + CONTENT (pros &amp; co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E60C47F7-94A7-514E-AFC0-4FA6262B33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847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43FA650-A669-E840-9116-A5DF3AA2B8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532982" y="250168"/>
            <a:ext cx="449002" cy="24740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1B815A0-7658-7646-92F3-7B8C39E51351}"/>
              </a:ext>
            </a:extLst>
          </p:cNvPr>
          <p:cNvSpPr txBox="1"/>
          <p:nvPr userDrawn="1"/>
        </p:nvSpPr>
        <p:spPr>
          <a:xfrm>
            <a:off x="8560071" y="223830"/>
            <a:ext cx="449002" cy="30008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fld id="{D49B7507-D0D2-6741-A4B2-26B285187CD0}" type="slidenum">
              <a:rPr lang="it-IT" sz="1350" b="0" i="0" smtClean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pPr algn="ctr"/>
              <a:t>‹N›</a:t>
            </a:fld>
            <a:endParaRPr lang="it-IT" sz="1200" b="0" i="0" dirty="0">
              <a:solidFill>
                <a:schemeClr val="bg1"/>
              </a:solidFill>
              <a:latin typeface="Open Sans Condensed Light" panose="020B0306030504020204" pitchFamily="34" charset="0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A014DC56-5737-8D41-BE91-5D4C5DF134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927" y="742241"/>
            <a:ext cx="8824821" cy="4151091"/>
          </a:xfrm>
          <a:prstGeom prst="rect">
            <a:avLst/>
          </a:prstGeom>
        </p:spPr>
        <p:txBody>
          <a:bodyPr>
            <a:normAutofit/>
          </a:bodyPr>
          <a:lstStyle>
            <a:lvl1pPr marL="446088" indent="-398463">
              <a:buClr>
                <a:srgbClr val="335C79"/>
              </a:buClr>
              <a:buSzPct val="100000"/>
              <a:buFontTx/>
              <a:buBlip>
                <a:blip r:embed="rId4"/>
              </a:buBlip>
              <a:tabLst/>
              <a:defRPr lang="it-IT" sz="2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46088" indent="-442913">
              <a:lnSpc>
                <a:spcPct val="100000"/>
              </a:lnSpc>
              <a:spcAft>
                <a:spcPts val="900"/>
              </a:spcAft>
              <a:buFont typeface="Font di sistema regolare"/>
              <a:buChar char=" "/>
              <a:tabLst/>
              <a:defRPr lang="it-IT"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2pPr>
            <a:lvl3pPr marL="889000" indent="-396875">
              <a:spcBef>
                <a:spcPts val="1000"/>
              </a:spcBef>
              <a:buSzPct val="120000"/>
              <a:buFontTx/>
              <a:buBlip>
                <a:blip r:embed="rId5"/>
              </a:buBlip>
              <a:tabLst>
                <a:tab pos="796925" algn="l"/>
              </a:tabLst>
              <a:defRPr lang="it-IT"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3pPr>
            <a:lvl4pPr marL="1246188" indent="-311150">
              <a:spcBef>
                <a:spcPts val="1000"/>
              </a:spcBef>
              <a:buSzPct val="100000"/>
              <a:buFont typeface="Font di sistema regolare"/>
              <a:buChar char="◦"/>
              <a:tabLst>
                <a:tab pos="796925" algn="l"/>
              </a:tabLst>
              <a:defRPr lang="it-IT" sz="2400" b="0" i="0" kern="1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4pPr>
            <a:lvl5pPr marL="1246188" indent="-311150">
              <a:spcBef>
                <a:spcPts val="1000"/>
              </a:spcBef>
              <a:buSzPct val="120000"/>
              <a:buFontTx/>
              <a:buBlip>
                <a:blip r:embed="rId6"/>
              </a:buBlip>
              <a:tabLst>
                <a:tab pos="796925" algn="l"/>
              </a:tabLst>
              <a:defRPr lang="en-US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5pPr>
            <a:lvl6pPr marL="935038" indent="0">
              <a:spcBef>
                <a:spcPts val="600"/>
              </a:spcBef>
              <a:buFont typeface="Wingdings" pitchFamily="2" charset="2"/>
              <a:buNone/>
              <a:tabLst/>
              <a:defRPr lang="en-US" sz="1800" b="0" i="0" kern="1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6pPr>
          </a:lstStyle>
          <a:p>
            <a:pPr lvl="0"/>
            <a:r>
              <a:rPr lang="it-IT" noProof="0" dirty="0"/>
              <a:t>Fare clic per modificare gli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marL="889000" lvl="3" indent="-396875" algn="l" defTabSz="6858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Font di sistema regolare"/>
              <a:buChar char="◦"/>
              <a:tabLst>
                <a:tab pos="796925" algn="l"/>
              </a:tabLst>
            </a:pPr>
            <a:r>
              <a:rPr lang="it-IT" noProof="0" dirty="0"/>
              <a:t>Terzo livello</a:t>
            </a:r>
          </a:p>
          <a:p>
            <a:pPr marL="1246188" lvl="5" indent="-31115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§"/>
              <a:tabLst/>
            </a:pPr>
            <a:r>
              <a:rPr lang="it-IT" noProof="0" dirty="0"/>
              <a:t>Quarto livello</a:t>
            </a:r>
          </a:p>
          <a:p>
            <a:pPr marL="1246188" lvl="5" indent="-31115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§"/>
              <a:tabLst/>
            </a:pPr>
            <a:endParaRPr lang="it-IT" noProof="0" dirty="0"/>
          </a:p>
        </p:txBody>
      </p:sp>
      <p:sp>
        <p:nvSpPr>
          <p:cNvPr id="10" name="Titolo 15">
            <a:extLst>
              <a:ext uri="{FF2B5EF4-FFF2-40B4-BE49-F238E27FC236}">
                <a16:creationId xmlns:a16="http://schemas.microsoft.com/office/drawing/2014/main" id="{991C5DF8-5124-854A-975C-D3E1EEF10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it-IT" sz="3200" b="1" i="0" kern="1200" cap="none" baseline="0">
                <a:solidFill>
                  <a:srgbClr val="094F6D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/>
              <a:t>Fare clic per modificare il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93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. INDENT TITLE + CONTENT (pros &amp; co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E60C47F7-94A7-514E-AFC0-4FA6262B33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847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43FA650-A669-E840-9116-A5DF3AA2B8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532982" y="250168"/>
            <a:ext cx="449002" cy="24740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1B815A0-7658-7646-92F3-7B8C39E51351}"/>
              </a:ext>
            </a:extLst>
          </p:cNvPr>
          <p:cNvSpPr txBox="1"/>
          <p:nvPr userDrawn="1"/>
        </p:nvSpPr>
        <p:spPr>
          <a:xfrm>
            <a:off x="8560071" y="223830"/>
            <a:ext cx="449002" cy="30008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fld id="{D49B7507-D0D2-6741-A4B2-26B285187CD0}" type="slidenum">
              <a:rPr lang="it-IT" sz="1350" b="0" i="0" smtClean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pPr algn="ctr"/>
              <a:t>‹N›</a:t>
            </a:fld>
            <a:endParaRPr lang="it-IT" sz="1200" b="0" i="0" dirty="0">
              <a:solidFill>
                <a:schemeClr val="bg1"/>
              </a:solidFill>
              <a:latin typeface="Open Sans Condensed Light" panose="020B0306030504020204" pitchFamily="34" charset="0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A014DC56-5737-8D41-BE91-5D4C5DF134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927" y="742241"/>
            <a:ext cx="8824821" cy="4151091"/>
          </a:xfrm>
          <a:prstGeom prst="rect">
            <a:avLst/>
          </a:prstGeom>
        </p:spPr>
        <p:txBody>
          <a:bodyPr>
            <a:normAutofit/>
          </a:bodyPr>
          <a:lstStyle>
            <a:lvl1pPr marL="446088" indent="-398463">
              <a:buClr>
                <a:srgbClr val="335C79"/>
              </a:buClr>
              <a:buSzPct val="100000"/>
              <a:buFontTx/>
              <a:buBlip>
                <a:blip r:embed="rId4"/>
              </a:buBlip>
              <a:tabLst/>
              <a:defRPr lang="it-IT" sz="2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46088" indent="-442913">
              <a:lnSpc>
                <a:spcPct val="100000"/>
              </a:lnSpc>
              <a:spcAft>
                <a:spcPts val="900"/>
              </a:spcAft>
              <a:buFont typeface="Font di sistema regolare"/>
              <a:buChar char=" "/>
              <a:tabLst/>
              <a:defRPr lang="it-IT"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2pPr>
            <a:lvl3pPr marL="889000" indent="-396875">
              <a:spcBef>
                <a:spcPts val="1000"/>
              </a:spcBef>
              <a:buSzPct val="120000"/>
              <a:buFontTx/>
              <a:buBlip>
                <a:blip r:embed="rId5"/>
              </a:buBlip>
              <a:tabLst>
                <a:tab pos="796925" algn="l"/>
              </a:tabLst>
              <a:defRPr lang="it-IT"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3pPr>
            <a:lvl4pPr marL="1246188" indent="-311150">
              <a:spcBef>
                <a:spcPts val="1000"/>
              </a:spcBef>
              <a:buSzPct val="100000"/>
              <a:buFont typeface="Font di sistema regolare"/>
              <a:buChar char="◦"/>
              <a:tabLst>
                <a:tab pos="796925" algn="l"/>
              </a:tabLst>
              <a:defRPr lang="it-IT" sz="2400" b="0" i="0" kern="1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4pPr>
            <a:lvl5pPr marL="1246188" indent="-311150">
              <a:spcBef>
                <a:spcPts val="1000"/>
              </a:spcBef>
              <a:buSzPct val="120000"/>
              <a:buFontTx/>
              <a:buBlip>
                <a:blip r:embed="rId6"/>
              </a:buBlip>
              <a:tabLst>
                <a:tab pos="796925" algn="l"/>
              </a:tabLst>
              <a:defRPr lang="en-US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5pPr>
            <a:lvl6pPr marL="935038" indent="0">
              <a:spcBef>
                <a:spcPts val="600"/>
              </a:spcBef>
              <a:buFont typeface="Wingdings" pitchFamily="2" charset="2"/>
              <a:buNone/>
              <a:tabLst/>
              <a:defRPr lang="en-US" sz="1800" b="0" i="0" kern="1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6pPr>
          </a:lstStyle>
          <a:p>
            <a:pPr lvl="0"/>
            <a:r>
              <a:rPr lang="it-IT" noProof="0" dirty="0"/>
              <a:t>Fare clic per modificare gli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marL="889000" lvl="3" indent="-396875" algn="l" defTabSz="6858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Font di sistema regolare"/>
              <a:buChar char="◦"/>
              <a:tabLst>
                <a:tab pos="796925" algn="l"/>
              </a:tabLst>
            </a:pPr>
            <a:r>
              <a:rPr lang="it-IT" noProof="0" dirty="0"/>
              <a:t>Terzo livello</a:t>
            </a:r>
          </a:p>
          <a:p>
            <a:pPr marL="1246188" lvl="5" indent="-31115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§"/>
              <a:tabLst/>
            </a:pPr>
            <a:r>
              <a:rPr lang="it-IT" noProof="0" dirty="0"/>
              <a:t>Quarto livello</a:t>
            </a:r>
          </a:p>
          <a:p>
            <a:pPr marL="1246188" lvl="5" indent="-31115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§"/>
              <a:tabLst/>
            </a:pPr>
            <a:endParaRPr lang="it-IT" noProof="0" dirty="0"/>
          </a:p>
        </p:txBody>
      </p:sp>
      <p:sp>
        <p:nvSpPr>
          <p:cNvPr id="10" name="Titolo 15">
            <a:extLst>
              <a:ext uri="{FF2B5EF4-FFF2-40B4-BE49-F238E27FC236}">
                <a16:creationId xmlns:a16="http://schemas.microsoft.com/office/drawing/2014/main" id="{991C5DF8-5124-854A-975C-D3E1EEF10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it-IT" sz="3200" b="1" i="0" kern="1200" cap="none" baseline="0">
                <a:solidFill>
                  <a:srgbClr val="094F6D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/>
              <a:t>Fare clic per modificare il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87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 TITLE + CONTENT IND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E60C47F7-94A7-514E-AFC0-4FA6262B33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847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43FA650-A669-E840-9116-A5DF3AA2B8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532982" y="250168"/>
            <a:ext cx="449002" cy="24740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1B815A0-7658-7646-92F3-7B8C39E51351}"/>
              </a:ext>
            </a:extLst>
          </p:cNvPr>
          <p:cNvSpPr txBox="1"/>
          <p:nvPr userDrawn="1"/>
        </p:nvSpPr>
        <p:spPr>
          <a:xfrm>
            <a:off x="8560071" y="223830"/>
            <a:ext cx="449002" cy="30008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fld id="{D49B7507-D0D2-6741-A4B2-26B285187CD0}" type="slidenum">
              <a:rPr lang="it-IT" sz="1350" b="0" i="0" smtClean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pPr algn="ctr"/>
              <a:t>‹N›</a:t>
            </a:fld>
            <a:endParaRPr lang="it-IT" sz="1200" b="0" i="0" dirty="0">
              <a:solidFill>
                <a:schemeClr val="bg1"/>
              </a:solidFill>
              <a:latin typeface="Open Sans Condensed Light" panose="020B0306030504020204" pitchFamily="34" charset="0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A014DC56-5737-8D41-BE91-5D4C5DF134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927" y="742241"/>
            <a:ext cx="8824821" cy="4151091"/>
          </a:xfrm>
          <a:prstGeom prst="rect">
            <a:avLst/>
          </a:prstGeom>
        </p:spPr>
        <p:txBody>
          <a:bodyPr>
            <a:normAutofit/>
          </a:bodyPr>
          <a:lstStyle>
            <a:lvl1pPr marL="446088" indent="-398463">
              <a:buClr>
                <a:srgbClr val="335C79"/>
              </a:buClr>
              <a:buSzPct val="100000"/>
              <a:buFontTx/>
              <a:buBlip>
                <a:blip r:embed="rId4"/>
              </a:buBlip>
              <a:tabLst/>
              <a:defRPr lang="it-IT" sz="2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46088" indent="-442913">
              <a:lnSpc>
                <a:spcPct val="100000"/>
              </a:lnSpc>
              <a:spcAft>
                <a:spcPts val="900"/>
              </a:spcAft>
              <a:buFont typeface="Font di sistema regolare"/>
              <a:buChar char=" "/>
              <a:tabLst/>
              <a:defRPr lang="it-IT"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2pPr>
            <a:lvl3pPr marL="889000" indent="-442913">
              <a:spcBef>
                <a:spcPts val="1000"/>
              </a:spcBef>
              <a:buSzPct val="120000"/>
              <a:buFontTx/>
              <a:buBlip>
                <a:blip r:embed="rId5"/>
              </a:buBlip>
              <a:tabLst>
                <a:tab pos="796925" algn="l"/>
              </a:tabLst>
              <a:defRPr lang="it-IT"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3pPr>
            <a:lvl4pPr marL="1335088" indent="-444500">
              <a:spcBef>
                <a:spcPts val="1000"/>
              </a:spcBef>
              <a:buSzPct val="120000"/>
              <a:buFontTx/>
              <a:buBlip>
                <a:blip r:embed="rId6"/>
              </a:buBlip>
              <a:tabLst>
                <a:tab pos="796925" algn="l"/>
              </a:tabLst>
              <a:defRPr lang="en-US" sz="2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4pPr>
            <a:lvl5pPr marL="1779588" indent="-444500">
              <a:spcBef>
                <a:spcPts val="1000"/>
              </a:spcBef>
              <a:buSzPct val="120000"/>
              <a:buFontTx/>
              <a:buBlip>
                <a:blip r:embed="rId7"/>
              </a:buBlip>
              <a:tabLst>
                <a:tab pos="796925" algn="l"/>
              </a:tabLst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5pPr>
            <a:lvl6pPr marL="890588" indent="0">
              <a:spcBef>
                <a:spcPts val="600"/>
              </a:spcBef>
              <a:buFont typeface="Wingdings" pitchFamily="2" charset="2"/>
              <a:buNone/>
              <a:tabLst>
                <a:tab pos="796925" algn="l"/>
              </a:tabLst>
              <a:defRPr lang="en-US" sz="16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6pPr>
          </a:lstStyle>
          <a:p>
            <a:pPr lvl="0"/>
            <a:r>
              <a:rPr lang="it-IT" noProof="0" dirty="0"/>
              <a:t>Fare clic per modificare gli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  <a:endParaRPr lang="en-US" noProof="0" dirty="0"/>
          </a:p>
        </p:txBody>
      </p:sp>
      <p:sp>
        <p:nvSpPr>
          <p:cNvPr id="10" name="Titolo 15">
            <a:extLst>
              <a:ext uri="{FF2B5EF4-FFF2-40B4-BE49-F238E27FC236}">
                <a16:creationId xmlns:a16="http://schemas.microsoft.com/office/drawing/2014/main" id="{991C5DF8-5124-854A-975C-D3E1EEF10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it-IT" sz="3200" b="1" i="0" kern="1200" cap="none" baseline="0">
                <a:solidFill>
                  <a:srgbClr val="094F6D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/>
              <a:t>Fare clic per modificare il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14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.1 ENUMERATION IND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B09B4502-8D83-3849-AA74-00AF5CC17F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847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43FA650-A669-E840-9116-A5DF3AA2B8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532982" y="250168"/>
            <a:ext cx="449002" cy="24740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1B815A0-7658-7646-92F3-7B8C39E51351}"/>
              </a:ext>
            </a:extLst>
          </p:cNvPr>
          <p:cNvSpPr txBox="1"/>
          <p:nvPr userDrawn="1"/>
        </p:nvSpPr>
        <p:spPr>
          <a:xfrm>
            <a:off x="8560071" y="223830"/>
            <a:ext cx="449002" cy="30008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fld id="{D49B7507-D0D2-6741-A4B2-26B285187CD0}" type="slidenum">
              <a:rPr lang="it-IT" sz="1350" b="0" i="0" smtClean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pPr algn="ctr"/>
              <a:t>‹N›</a:t>
            </a:fld>
            <a:endParaRPr lang="it-IT" sz="1200" b="0" i="0" dirty="0">
              <a:solidFill>
                <a:schemeClr val="bg1"/>
              </a:solidFill>
              <a:latin typeface="Open Sans Condensed Light" panose="020B0306030504020204" pitchFamily="34" charset="0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11" name="Titolo 15">
            <a:extLst>
              <a:ext uri="{FF2B5EF4-FFF2-40B4-BE49-F238E27FC236}">
                <a16:creationId xmlns:a16="http://schemas.microsoft.com/office/drawing/2014/main" id="{D8131100-5821-7C4B-AFFA-4C5E8E04E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it-IT" sz="3200" b="1" i="0" kern="1200" cap="none" baseline="0">
                <a:solidFill>
                  <a:srgbClr val="094F6D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/>
              <a:t>Fare clic per modificare il titolo</a:t>
            </a:r>
            <a:endParaRPr lang="en-US" dirty="0"/>
          </a:p>
        </p:txBody>
      </p:sp>
      <p:sp>
        <p:nvSpPr>
          <p:cNvPr id="8" name="Segnaposto testo 14">
            <a:extLst>
              <a:ext uri="{FF2B5EF4-FFF2-40B4-BE49-F238E27FC236}">
                <a16:creationId xmlns:a16="http://schemas.microsoft.com/office/drawing/2014/main" id="{D56C7B1B-6FBF-1A4C-8140-FA50BC640F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927" y="745001"/>
            <a:ext cx="8824821" cy="4148331"/>
          </a:xfrm>
          <a:prstGeom prst="rect">
            <a:avLst/>
          </a:prstGeom>
        </p:spPr>
        <p:txBody>
          <a:bodyPr>
            <a:normAutofit/>
          </a:bodyPr>
          <a:lstStyle>
            <a:lvl1pPr marL="447675" indent="-400050">
              <a:buClr>
                <a:srgbClr val="335C79"/>
              </a:buClr>
              <a:buSzPct val="100000"/>
              <a:buFontTx/>
              <a:buBlip>
                <a:blip r:embed="rId4"/>
              </a:buBlip>
              <a:tabLst/>
              <a:defRPr lang="it-IT" sz="2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47675" indent="-166688">
              <a:lnSpc>
                <a:spcPct val="100000"/>
              </a:lnSpc>
              <a:spcAft>
                <a:spcPts val="900"/>
              </a:spcAft>
              <a:buFont typeface="Font di sistema regolare"/>
              <a:buChar char=" "/>
              <a:tabLst/>
              <a:defRPr lang="it-IT" sz="28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2pPr>
            <a:lvl3pPr marL="935038" indent="-487363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5"/>
              </a:buBlip>
              <a:tabLst>
                <a:tab pos="730250" algn="l"/>
              </a:tabLst>
              <a:defRPr lang="en-US" sz="24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3pPr>
            <a:lvl4pPr marL="935038" indent="-487363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6"/>
              </a:buBlip>
              <a:tabLst/>
              <a:defRPr lang="en-US" sz="24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4pPr>
            <a:lvl5pPr marL="935038" indent="-487363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7"/>
              </a:buBlip>
              <a:tabLst/>
              <a:defRPr lang="en-US" sz="2400" b="0" i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5pPr>
            <a:lvl6pPr marL="935038" indent="-487363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8"/>
              </a:buBlip>
              <a:tabLst/>
              <a:defRPr lang="it-IT" sz="24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6pPr>
            <a:lvl7pPr marL="935038" indent="-487363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9"/>
              </a:buBlip>
              <a:tabLst/>
              <a:defRPr lang="it-IT" sz="24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7pPr>
            <a:lvl8pPr marL="935038" indent="0">
              <a:buFont typeface="Font di sistema regolare"/>
              <a:buNone/>
              <a:tabLst/>
              <a:defRPr lang="it-IT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8pPr>
            <a:lvl9pPr marL="1220788" indent="-285750">
              <a:defRPr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Item 1</a:t>
            </a:r>
            <a:endParaRPr lang="en-US" dirty="0"/>
          </a:p>
          <a:p>
            <a:pPr lvl="3"/>
            <a:r>
              <a:rPr lang="en-US" dirty="0"/>
              <a:t>Item 2</a:t>
            </a:r>
            <a:endParaRPr lang="it-IT" dirty="0"/>
          </a:p>
          <a:p>
            <a:pPr lvl="4"/>
            <a:r>
              <a:rPr lang="it-IT" dirty="0"/>
              <a:t>Item 3</a:t>
            </a:r>
          </a:p>
          <a:p>
            <a:pPr lvl="5"/>
            <a:r>
              <a:rPr lang="it-IT" dirty="0"/>
              <a:t>Item 4</a:t>
            </a:r>
          </a:p>
          <a:p>
            <a:pPr lvl="6"/>
            <a:r>
              <a:rPr lang="it-IT" dirty="0"/>
              <a:t>Item 5</a:t>
            </a:r>
          </a:p>
          <a:p>
            <a:pPr lvl="7"/>
            <a:r>
              <a:rPr lang="it-IT" dirty="0" err="1"/>
              <a:t>Subitem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40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 - Title DISI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963EB6B-22F8-2649-9B74-6E8F102B3F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4345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6333443F-F1E4-C54F-90F9-7AB74BFF97E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8214" y="1757698"/>
            <a:ext cx="6374419" cy="3586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chemeClr val="tx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/>
              <a:t>Clicca per modificare Nome Cognome</a:t>
            </a:r>
          </a:p>
          <a:p>
            <a:endParaRPr lang="it-IT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C41F5B-B420-6540-A8B7-0B9A1BD134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8215" y="308853"/>
            <a:ext cx="6374424" cy="141929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 b="1" i="0" cap="none" baseline="0">
                <a:solidFill>
                  <a:schemeClr val="tx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en-US" noProof="0" dirty="0" err="1"/>
              <a:t>Clicca</a:t>
            </a:r>
            <a:r>
              <a:rPr lang="en-US" noProof="0" dirty="0"/>
              <a:t> per </a:t>
            </a:r>
            <a:r>
              <a:rPr lang="en-US" noProof="0" dirty="0" err="1"/>
              <a:t>modificare</a:t>
            </a:r>
            <a:r>
              <a:rPr lang="en-US" noProof="0" dirty="0"/>
              <a:t> il </a:t>
            </a:r>
            <a:r>
              <a:rPr lang="en-US" noProof="0" dirty="0" err="1"/>
              <a:t>Titolo</a:t>
            </a:r>
            <a:endParaRPr lang="en-US" noProof="0" dirty="0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DFFF06FE-CA4D-9D45-BE63-0442E9678ABC}"/>
              </a:ext>
            </a:extLst>
          </p:cNvPr>
          <p:cNvCxnSpPr>
            <a:cxnSpLocks/>
          </p:cNvCxnSpPr>
          <p:nvPr userDrawn="1"/>
        </p:nvCxnSpPr>
        <p:spPr>
          <a:xfrm>
            <a:off x="435216" y="0"/>
            <a:ext cx="0" cy="4752242"/>
          </a:xfrm>
          <a:prstGeom prst="line">
            <a:avLst/>
          </a:prstGeom>
          <a:ln w="19050">
            <a:solidFill>
              <a:srgbClr val="FFFFFF">
                <a:alpha val="1490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059DBBDF-10AF-FC40-8026-487E3F309663}"/>
              </a:ext>
            </a:extLst>
          </p:cNvPr>
          <p:cNvSpPr txBox="1">
            <a:spLocks/>
          </p:cNvSpPr>
          <p:nvPr userDrawn="1"/>
        </p:nvSpPr>
        <p:spPr>
          <a:xfrm>
            <a:off x="668213" y="2132512"/>
            <a:ext cx="6374419" cy="35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tx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b="0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6829AA67-F8E0-5C4D-A4A2-DAABD6F1BA4F}"/>
              </a:ext>
            </a:extLst>
          </p:cNvPr>
          <p:cNvSpPr/>
          <p:nvPr userDrawn="1"/>
        </p:nvSpPr>
        <p:spPr>
          <a:xfrm>
            <a:off x="412356" y="390299"/>
            <a:ext cx="45719" cy="57148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Open Sans Condensed Light" panose="020B0306030504020204" pitchFamily="34" charset="0"/>
            </a:endParaRP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1EE0ACF-3CC0-B342-87F5-9328576E86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8343" y="2361321"/>
            <a:ext cx="6374289" cy="74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</a:lstStyle>
          <a:p>
            <a:r>
              <a:rPr lang="it-IT" b="0" dirty="0"/>
              <a:t>Università degli Studi dell’Aquila / </a:t>
            </a:r>
            <a:r>
              <a:rPr lang="it-IT" b="0" dirty="0" err="1"/>
              <a:t>Italy</a:t>
            </a:r>
            <a:endParaRPr lang="it-IT" b="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B33B02C-8FFF-5347-B037-1CF0840DF5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02232" y="191814"/>
            <a:ext cx="1829412" cy="62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5125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 - Section_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snow covered mountain during daytime">
            <a:extLst>
              <a:ext uri="{FF2B5EF4-FFF2-40B4-BE49-F238E27FC236}">
                <a16:creationId xmlns:a16="http://schemas.microsoft.com/office/drawing/2014/main" id="{4B2D8547-B560-604B-8391-96C4EBFF97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7505"/>
            <a:ext cx="9144000" cy="609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49A1A8A8-376F-D24D-9550-34730C82C2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215" y="2918269"/>
            <a:ext cx="5147461" cy="9941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 i="0">
                <a:solidFill>
                  <a:schemeClr val="bg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 err="1"/>
              <a:t>Thank</a:t>
            </a:r>
            <a:r>
              <a:rPr lang="it-IT" dirty="0"/>
              <a:t> </a:t>
            </a:r>
            <a:r>
              <a:rPr lang="it-IT" dirty="0" err="1"/>
              <a:t>you</a:t>
            </a:r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EBACFD5-86C6-B74B-9B57-AA2FCF831896}"/>
              </a:ext>
            </a:extLst>
          </p:cNvPr>
          <p:cNvSpPr/>
          <p:nvPr userDrawn="1"/>
        </p:nvSpPr>
        <p:spPr>
          <a:xfrm>
            <a:off x="412356" y="3018668"/>
            <a:ext cx="45719" cy="7978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Open Sans Condensed Light" panose="020B0306030504020204" pitchFamily="34" charset="0"/>
            </a:endParaRPr>
          </a:p>
        </p:txBody>
      </p: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C68A3F4B-FC3F-E94B-99A4-34DC0080E051}"/>
              </a:ext>
            </a:extLst>
          </p:cNvPr>
          <p:cNvCxnSpPr>
            <a:cxnSpLocks/>
          </p:cNvCxnSpPr>
          <p:nvPr userDrawn="1"/>
        </p:nvCxnSpPr>
        <p:spPr>
          <a:xfrm>
            <a:off x="435216" y="0"/>
            <a:ext cx="0" cy="4752242"/>
          </a:xfrm>
          <a:prstGeom prst="line">
            <a:avLst/>
          </a:prstGeom>
          <a:ln w="19050">
            <a:solidFill>
              <a:srgbClr val="FFFFFF">
                <a:alpha val="1490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CBD27D84-60DF-2F4B-A428-D0C3AED4D7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25816" y="3039540"/>
            <a:ext cx="2562055" cy="87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57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.1 - Section_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snow covered mountain during daytime">
            <a:extLst>
              <a:ext uri="{FF2B5EF4-FFF2-40B4-BE49-F238E27FC236}">
                <a16:creationId xmlns:a16="http://schemas.microsoft.com/office/drawing/2014/main" id="{4B2D8547-B560-604B-8391-96C4EBFF97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49878"/>
            <a:ext cx="9144000" cy="609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49A1A8A8-376F-D24D-9550-34730C82C2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215" y="2918269"/>
            <a:ext cx="5147461" cy="9941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 i="0">
                <a:solidFill>
                  <a:schemeClr val="bg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/>
              <a:t>Clicca per modificare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EBACFD5-86C6-B74B-9B57-AA2FCF831896}"/>
              </a:ext>
            </a:extLst>
          </p:cNvPr>
          <p:cNvSpPr/>
          <p:nvPr userDrawn="1"/>
        </p:nvSpPr>
        <p:spPr>
          <a:xfrm>
            <a:off x="412356" y="3018668"/>
            <a:ext cx="45719" cy="7978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Open Sans Condensed Light" panose="020B0306030504020204" pitchFamily="34" charset="0"/>
            </a:endParaRPr>
          </a:p>
        </p:txBody>
      </p: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C68A3F4B-FC3F-E94B-99A4-34DC0080E051}"/>
              </a:ext>
            </a:extLst>
          </p:cNvPr>
          <p:cNvCxnSpPr>
            <a:cxnSpLocks/>
          </p:cNvCxnSpPr>
          <p:nvPr userDrawn="1"/>
        </p:nvCxnSpPr>
        <p:spPr>
          <a:xfrm>
            <a:off x="435216" y="0"/>
            <a:ext cx="0" cy="4752242"/>
          </a:xfrm>
          <a:prstGeom prst="line">
            <a:avLst/>
          </a:prstGeom>
          <a:ln w="19050">
            <a:solidFill>
              <a:srgbClr val="FFFFFF">
                <a:alpha val="1490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0390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.2 Section_Title (dark gradient)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3452B1-FC70-ED4D-A689-A6D15B934E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4543" y="2920514"/>
            <a:ext cx="5147461" cy="99417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 i="0">
                <a:solidFill>
                  <a:schemeClr val="tx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/>
              <a:t>Clicca per modificare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76A50D7-8D3B-084A-9331-66A8E1569741}"/>
              </a:ext>
            </a:extLst>
          </p:cNvPr>
          <p:cNvSpPr/>
          <p:nvPr userDrawn="1"/>
        </p:nvSpPr>
        <p:spPr>
          <a:xfrm>
            <a:off x="847625" y="3236258"/>
            <a:ext cx="45719" cy="5802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0" i="0" dirty="0">
              <a:latin typeface="Open Sans Condensed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02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.1 - Empt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594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2 Empty (dark gradient)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3272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TITLE + CONTENT (pros &amp; co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0CE77E2D-E641-8C44-B3EC-CF85A98447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847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43FA650-A669-E840-9116-A5DF3AA2B8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532982" y="250168"/>
            <a:ext cx="449002" cy="24740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1B815A0-7658-7646-92F3-7B8C39E51351}"/>
              </a:ext>
            </a:extLst>
          </p:cNvPr>
          <p:cNvSpPr txBox="1"/>
          <p:nvPr userDrawn="1"/>
        </p:nvSpPr>
        <p:spPr>
          <a:xfrm>
            <a:off x="8560071" y="223830"/>
            <a:ext cx="449002" cy="30008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fld id="{D49B7507-D0D2-6741-A4B2-26B285187CD0}" type="slidenum">
              <a:rPr lang="it-IT" sz="1350" b="0" i="0" smtClean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pPr algn="ctr"/>
              <a:t>‹N›</a:t>
            </a:fld>
            <a:endParaRPr lang="it-IT" sz="1200" b="0" i="0" dirty="0">
              <a:solidFill>
                <a:schemeClr val="bg1"/>
              </a:solidFill>
              <a:latin typeface="Open Sans Condensed Light" panose="020B0306030504020204" pitchFamily="34" charset="0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A014DC56-5737-8D41-BE91-5D4C5DF134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927" y="745001"/>
            <a:ext cx="8711268" cy="4148331"/>
          </a:xfrm>
          <a:prstGeom prst="rect">
            <a:avLst/>
          </a:prstGeom>
        </p:spPr>
        <p:txBody>
          <a:bodyPr>
            <a:normAutofit/>
          </a:bodyPr>
          <a:lstStyle>
            <a:lvl1pPr marL="447675" indent="-400050">
              <a:buClr>
                <a:srgbClr val="335C79"/>
              </a:buClr>
              <a:buSzPct val="100000"/>
              <a:buFontTx/>
              <a:buBlip>
                <a:blip r:embed="rId4"/>
              </a:buBlip>
              <a:tabLst>
                <a:tab pos="796925" algn="l"/>
              </a:tabLst>
              <a:defRPr lang="it-IT" sz="28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47675" indent="-400050">
              <a:lnSpc>
                <a:spcPct val="100000"/>
              </a:lnSpc>
              <a:spcAft>
                <a:spcPts val="900"/>
              </a:spcAft>
              <a:buFont typeface="Font di sistema regolare"/>
              <a:buChar char=" "/>
              <a:tabLst>
                <a:tab pos="796925" algn="l"/>
              </a:tabLst>
              <a:defRPr lang="it-IT"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2pPr>
            <a:lvl3pPr marL="447675" indent="-400050">
              <a:spcBef>
                <a:spcPts val="1000"/>
              </a:spcBef>
              <a:buSzPct val="120000"/>
              <a:buFontTx/>
              <a:buBlip>
                <a:blip r:embed="rId5"/>
              </a:buBlip>
              <a:tabLst>
                <a:tab pos="796925" algn="l"/>
              </a:tabLst>
              <a:defRPr lang="en-US" sz="28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3pPr>
            <a:lvl4pPr marL="447675" indent="-400050">
              <a:spcBef>
                <a:spcPts val="1000"/>
              </a:spcBef>
              <a:buSzPct val="100000"/>
              <a:buFont typeface="Font di sistema regolare"/>
              <a:buChar char="◦"/>
              <a:tabLst>
                <a:tab pos="796925" algn="l"/>
              </a:tabLst>
              <a:defRPr lang="en-US" sz="28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4pPr>
            <a:lvl5pPr marL="447675" indent="-444500">
              <a:spcBef>
                <a:spcPts val="1000"/>
              </a:spcBef>
              <a:buSzPct val="120000"/>
              <a:buFontTx/>
              <a:buBlip>
                <a:blip r:embed="rId6"/>
              </a:buBlip>
              <a:tabLst>
                <a:tab pos="796925" algn="l"/>
              </a:tabLst>
              <a:defRPr lang="en-US" sz="28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5pPr>
            <a:lvl6pPr marL="669131" indent="-266700">
              <a:spcBef>
                <a:spcPts val="600"/>
              </a:spcBef>
              <a:buFont typeface="Wingdings" pitchFamily="2" charset="2"/>
              <a:buChar char="§"/>
              <a:tabLst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6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9" name="Titolo 15">
            <a:extLst>
              <a:ext uri="{FF2B5EF4-FFF2-40B4-BE49-F238E27FC236}">
                <a16:creationId xmlns:a16="http://schemas.microsoft.com/office/drawing/2014/main" id="{B7C1E405-F79E-924D-B8E9-36CC29FB8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it-IT" sz="3200" b="1" i="0" kern="1200" cap="none" baseline="0">
                <a:solidFill>
                  <a:srgbClr val="094F6D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/>
              <a:t>Fare clic per modificare il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3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.2 - E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A265A5EA-0594-C947-B315-A709D3440A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847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43FA650-A669-E840-9116-A5DF3AA2B8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532982" y="250168"/>
            <a:ext cx="449002" cy="24740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1B815A0-7658-7646-92F3-7B8C39E51351}"/>
              </a:ext>
            </a:extLst>
          </p:cNvPr>
          <p:cNvSpPr txBox="1"/>
          <p:nvPr userDrawn="1"/>
        </p:nvSpPr>
        <p:spPr>
          <a:xfrm>
            <a:off x="8560071" y="223830"/>
            <a:ext cx="449002" cy="30008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fld id="{D49B7507-D0D2-6741-A4B2-26B285187CD0}" type="slidenum">
              <a:rPr lang="it-IT" sz="1350" b="0" i="0" smtClean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pPr algn="ctr"/>
              <a:t>‹N›</a:t>
            </a:fld>
            <a:endParaRPr lang="it-IT" sz="1200" b="0" i="0" dirty="0">
              <a:solidFill>
                <a:schemeClr val="bg1"/>
              </a:solidFill>
              <a:latin typeface="Open Sans Condensed Light" panose="020B0306030504020204" pitchFamily="34" charset="0"/>
              <a:ea typeface="Open Sans Condensed Light" panose="020B0306030504020204" pitchFamily="34" charset="0"/>
              <a:cs typeface="Open Sans Condensed Light" panose="020B0306030504020204" pitchFamily="34" charset="0"/>
            </a:endParaRPr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A014DC56-5737-8D41-BE91-5D4C5DF134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927" y="745001"/>
            <a:ext cx="8824821" cy="4148331"/>
          </a:xfrm>
          <a:prstGeom prst="rect">
            <a:avLst/>
          </a:prstGeom>
        </p:spPr>
        <p:txBody>
          <a:bodyPr>
            <a:normAutofit/>
          </a:bodyPr>
          <a:lstStyle>
            <a:lvl1pPr marL="447675" indent="-400050">
              <a:buClr>
                <a:srgbClr val="335C79"/>
              </a:buClr>
              <a:buSzPct val="100000"/>
              <a:buFontTx/>
              <a:buBlip>
                <a:blip r:embed="rId4"/>
              </a:buBlip>
              <a:tabLst/>
              <a:defRPr lang="it-IT" sz="2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47675" indent="-166688">
              <a:lnSpc>
                <a:spcPct val="100000"/>
              </a:lnSpc>
              <a:spcAft>
                <a:spcPts val="900"/>
              </a:spcAft>
              <a:buFont typeface="Font di sistema regolare"/>
              <a:buChar char=" "/>
              <a:tabLst/>
              <a:defRPr lang="it-IT" sz="28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2pPr>
            <a:lvl3pPr marL="447675" indent="-444500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5"/>
              </a:buBlip>
              <a:tabLst>
                <a:tab pos="730250" algn="l"/>
              </a:tabLst>
              <a:defRPr lang="en-US" sz="28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3pPr>
            <a:lvl4pPr marL="447675" indent="-444500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6"/>
              </a:buBlip>
              <a:tabLst>
                <a:tab pos="730250" algn="l"/>
              </a:tabLst>
              <a:defRPr lang="en-US" sz="2800" b="0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4pPr>
            <a:lvl5pPr marL="447675" indent="-444500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7"/>
              </a:buBlip>
              <a:tabLst>
                <a:tab pos="730250" algn="l"/>
              </a:tabLst>
              <a:defRPr lang="en-US" sz="2800" b="0" i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5pPr>
            <a:lvl6pPr marL="447675" indent="-444500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8"/>
              </a:buBlip>
              <a:tabLst>
                <a:tab pos="730250" algn="l"/>
              </a:tabLst>
              <a:defRPr lang="en-US" sz="2800" b="0" i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6pPr>
            <a:lvl7pPr marL="447675" indent="-444500">
              <a:spcBef>
                <a:spcPts val="1000"/>
              </a:spcBef>
              <a:spcAft>
                <a:spcPts val="600"/>
              </a:spcAft>
              <a:buSzPct val="120000"/>
              <a:buFontTx/>
              <a:buBlip>
                <a:blip r:embed="rId9"/>
              </a:buBlip>
              <a:tabLst>
                <a:tab pos="730250" algn="l"/>
              </a:tabLst>
              <a:defRPr lang="en-US" sz="2800" b="0" i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7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Item 1</a:t>
            </a:r>
          </a:p>
          <a:p>
            <a:pPr lvl="3"/>
            <a:r>
              <a:rPr lang="it-IT" dirty="0"/>
              <a:t>Item 2</a:t>
            </a:r>
          </a:p>
          <a:p>
            <a:pPr lvl="4"/>
            <a:r>
              <a:rPr lang="it-IT" dirty="0"/>
              <a:t>Item 3</a:t>
            </a:r>
          </a:p>
          <a:p>
            <a:pPr lvl="5"/>
            <a:r>
              <a:rPr lang="it-IT" dirty="0"/>
              <a:t>Item 4</a:t>
            </a:r>
          </a:p>
          <a:p>
            <a:pPr lvl="6"/>
            <a:r>
              <a:rPr lang="it-IT" dirty="0"/>
              <a:t>Item 5</a:t>
            </a:r>
          </a:p>
          <a:p>
            <a:pPr lvl="5"/>
            <a:endParaRPr lang="it-IT" dirty="0"/>
          </a:p>
          <a:p>
            <a:pPr lvl="6"/>
            <a:endParaRPr lang="en-US" dirty="0"/>
          </a:p>
        </p:txBody>
      </p:sp>
      <p:sp>
        <p:nvSpPr>
          <p:cNvPr id="11" name="Titolo 15">
            <a:extLst>
              <a:ext uri="{FF2B5EF4-FFF2-40B4-BE49-F238E27FC236}">
                <a16:creationId xmlns:a16="http://schemas.microsoft.com/office/drawing/2014/main" id="{6ECCA3FA-495C-B14D-9B85-B5DCA2512B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it-IT" sz="3200" b="1" i="0" kern="1200" cap="none" baseline="0">
                <a:solidFill>
                  <a:srgbClr val="094F6D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it-IT" dirty="0"/>
              <a:t>Fare clic per modificare il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80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504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2" r:id="rId2"/>
    <p:sldLayoutId id="2147483718" r:id="rId3"/>
    <p:sldLayoutId id="2147483745" r:id="rId4"/>
    <p:sldLayoutId id="2147483711" r:id="rId5"/>
    <p:sldLayoutId id="2147483710" r:id="rId6"/>
    <p:sldLayoutId id="2147483721" r:id="rId7"/>
    <p:sldLayoutId id="2147483731" r:id="rId8"/>
    <p:sldLayoutId id="2147483740" r:id="rId9"/>
    <p:sldLayoutId id="2147483732" r:id="rId10"/>
    <p:sldLayoutId id="2147483743" r:id="rId11"/>
    <p:sldLayoutId id="2147483744" r:id="rId12"/>
    <p:sldLayoutId id="2147483739" r:id="rId13"/>
    <p:sldLayoutId id="2147483735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0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4">
            <a:extLst>
              <a:ext uri="{FF2B5EF4-FFF2-40B4-BE49-F238E27FC236}">
                <a16:creationId xmlns:a16="http://schemas.microsoft.com/office/drawing/2014/main" id="{6D054B59-6F48-3443-8D51-FDD479C83A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noProof="0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62908C81-1CF5-9D42-A169-1D21FF90F8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12" name="Segnaposto testo 11">
            <a:extLst>
              <a:ext uri="{FF2B5EF4-FFF2-40B4-BE49-F238E27FC236}">
                <a16:creationId xmlns:a16="http://schemas.microsoft.com/office/drawing/2014/main" id="{1401C706-CF6E-FC4F-86AF-5BB6C7AA53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Università</a:t>
            </a:r>
            <a:r>
              <a:rPr lang="en-US" dirty="0"/>
              <a:t> </a:t>
            </a:r>
            <a:r>
              <a:rPr lang="en-US" dirty="0" err="1"/>
              <a:t>degli</a:t>
            </a:r>
            <a:r>
              <a:rPr lang="en-US" dirty="0"/>
              <a:t> </a:t>
            </a:r>
            <a:r>
              <a:rPr lang="en-US" dirty="0" err="1"/>
              <a:t>Studi</a:t>
            </a:r>
            <a:r>
              <a:rPr lang="en-US" dirty="0"/>
              <a:t> </a:t>
            </a:r>
            <a:r>
              <a:rPr lang="en-US" dirty="0" err="1"/>
              <a:t>dell’Aquila</a:t>
            </a:r>
            <a:r>
              <a:rPr lang="en-US" dirty="0"/>
              <a:t> / Italy</a:t>
            </a:r>
          </a:p>
        </p:txBody>
      </p:sp>
    </p:spTree>
    <p:extLst>
      <p:ext uri="{BB962C8B-B14F-4D97-AF65-F5344CB8AC3E}">
        <p14:creationId xmlns:p14="http://schemas.microsoft.com/office/powerpoint/2010/main" val="240478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F341EBD-90B4-2245-AF02-0C3C90FEE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arrow set 4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15CA5E2-F0E1-9F47-926A-0BEA37B73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258794"/>
            <a:ext cx="1490133" cy="46840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2F03E0D-E66D-164B-9364-B12862634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387601" y="1258794"/>
            <a:ext cx="1490133" cy="46840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1BF73C0-EBA0-874C-A8A5-B6D28CF62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677334" y="1978103"/>
            <a:ext cx="1490133" cy="46840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3E23E66-8DF5-764D-BC92-C3C0C9B2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2387601" y="1978103"/>
            <a:ext cx="1490133" cy="46840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A6DE4CD-8684-8349-A9D9-16516DFDC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267499" y="1604340"/>
            <a:ext cx="1490133" cy="46840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52C11878-9158-CA48-908E-14E1BE9C1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5267499" y="3314607"/>
            <a:ext cx="1490133" cy="46840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56E1256-2160-3247-9D73-53735FFDC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V="1">
            <a:off x="4548190" y="1604340"/>
            <a:ext cx="1490133" cy="468406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047B57C-97A1-5843-AA2D-E65B049C9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 flipV="1">
            <a:off x="4548190" y="3314607"/>
            <a:ext cx="1490133" cy="468406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682A7EF0-93DB-394C-9007-A5A3EB6A2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2859077"/>
            <a:ext cx="1490133" cy="468406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5713A8EC-6F91-9E47-875D-CA05B0F39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387600" y="2859077"/>
            <a:ext cx="1490133" cy="468406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6F8600F6-1F4C-7744-8F09-9331266FC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677334" y="3578386"/>
            <a:ext cx="1490133" cy="468406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1229C5B8-74B6-F24D-A207-BEB37A074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2387600" y="3578386"/>
            <a:ext cx="1490133" cy="468406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58C175EA-79CA-9040-B7C0-916AE436E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55083" y="1604340"/>
            <a:ext cx="1490133" cy="468406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4300D939-0DD0-6D46-8E57-6185E2A08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7255083" y="3314606"/>
            <a:ext cx="1490133" cy="468406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8C8023DC-3737-4F45-9777-909F81167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V="1">
            <a:off x="6535774" y="1604340"/>
            <a:ext cx="1490133" cy="468406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B1E4D209-D2AB-1543-886C-86D956EEC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 flipV="1">
            <a:off x="6535774" y="3314606"/>
            <a:ext cx="1490133" cy="46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4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F341EBD-90B4-2245-AF02-0C3C90FEE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arrow set 4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15CA5E2-F0E1-9F47-926A-0BEA37B73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258794"/>
            <a:ext cx="1490133" cy="46840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2F03E0D-E66D-164B-9364-B12862634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387601" y="1258794"/>
            <a:ext cx="1490133" cy="46840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1BF73C0-EBA0-874C-A8A5-B6D28CF62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677334" y="1978103"/>
            <a:ext cx="1490133" cy="46840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3E23E66-8DF5-764D-BC92-C3C0C9B2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2387601" y="1978103"/>
            <a:ext cx="1490133" cy="46840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A6DE4CD-8684-8349-A9D9-16516DFDC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267499" y="1604340"/>
            <a:ext cx="1490133" cy="46840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52C11878-9158-CA48-908E-14E1BE9C1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5267499" y="3314607"/>
            <a:ext cx="1490133" cy="46840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56E1256-2160-3247-9D73-53735FFDC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V="1">
            <a:off x="4548190" y="1604340"/>
            <a:ext cx="1490133" cy="468406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047B57C-97A1-5843-AA2D-E65B049C9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 flipV="1">
            <a:off x="4548190" y="3314607"/>
            <a:ext cx="1490133" cy="468406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682A7EF0-93DB-394C-9007-A5A3EB6A2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2859077"/>
            <a:ext cx="1490133" cy="468406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5713A8EC-6F91-9E47-875D-CA05B0F39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387600" y="2859077"/>
            <a:ext cx="1490133" cy="468406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6F8600F6-1F4C-7744-8F09-9331266FC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677334" y="3578386"/>
            <a:ext cx="1490133" cy="468406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1229C5B8-74B6-F24D-A207-BEB37A074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2387600" y="3578386"/>
            <a:ext cx="1490133" cy="468406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58C175EA-79CA-9040-B7C0-916AE436E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55083" y="1604340"/>
            <a:ext cx="1490133" cy="468406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4300D939-0DD0-6D46-8E57-6185E2A08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7255083" y="3314606"/>
            <a:ext cx="1490133" cy="468406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8C8023DC-3737-4F45-9777-909F81167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V="1">
            <a:off x="6535774" y="1604340"/>
            <a:ext cx="1490133" cy="468406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B1E4D209-D2AB-1543-886C-86D956EEC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 flipV="1">
            <a:off x="6535774" y="3314606"/>
            <a:ext cx="1490133" cy="46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32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1A217878-BFF6-CA4C-AF33-B6B3E7B5C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/ patches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8A3F9511-B8CC-4047-BC34-E5F85F3BD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703" y="1272822"/>
            <a:ext cx="3433936" cy="106446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7D9B49C-D125-0C42-8AAB-679F4D46D9AA}"/>
              </a:ext>
            </a:extLst>
          </p:cNvPr>
          <p:cNvSpPr txBox="1"/>
          <p:nvPr/>
        </p:nvSpPr>
        <p:spPr>
          <a:xfrm>
            <a:off x="915447" y="1574220"/>
            <a:ext cx="31044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A sentence</a:t>
            </a:r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DE93F907-8342-4C4E-9359-85ED4F496D7B}"/>
              </a:ext>
            </a:extLst>
          </p:cNvPr>
          <p:cNvGrpSpPr/>
          <p:nvPr/>
        </p:nvGrpSpPr>
        <p:grpSpPr>
          <a:xfrm>
            <a:off x="4975239" y="870543"/>
            <a:ext cx="3104445" cy="1869018"/>
            <a:chOff x="4975239" y="870543"/>
            <a:chExt cx="3104445" cy="1869018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D0B288B4-A1A8-4B4C-8965-DADFF915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36286" y="870543"/>
              <a:ext cx="2982352" cy="1869018"/>
            </a:xfrm>
            <a:prstGeom prst="rect">
              <a:avLst/>
            </a:prstGeom>
          </p:spPr>
        </p:pic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21DA5876-0472-0B4E-B646-4EC30D677DC7}"/>
                </a:ext>
              </a:extLst>
            </p:cNvPr>
            <p:cNvSpPr txBox="1"/>
            <p:nvPr/>
          </p:nvSpPr>
          <p:spPr>
            <a:xfrm>
              <a:off x="4975239" y="1481887"/>
              <a:ext cx="310444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Open Sans Condensed Light" panose="020B0306030504020204" pitchFamily="34" charset="0"/>
                  <a:ea typeface="Open Sans Condensed Light" panose="020B0306030504020204" pitchFamily="34" charset="0"/>
                  <a:cs typeface="Open Sans Condensed Light" panose="020B0306030504020204" pitchFamily="34" charset="0"/>
                </a:rPr>
                <a:t>A multiline </a:t>
              </a:r>
              <a:br>
                <a:rPr lang="en-US" dirty="0">
                  <a:solidFill>
                    <a:schemeClr val="bg1"/>
                  </a:solidFill>
                  <a:latin typeface="Open Sans Condensed Light" panose="020B0306030504020204" pitchFamily="34" charset="0"/>
                  <a:ea typeface="Open Sans Condensed Light" panose="020B0306030504020204" pitchFamily="34" charset="0"/>
                  <a:cs typeface="Open Sans Condensed Light" panose="020B0306030504020204" pitchFamily="34" charset="0"/>
                </a:rPr>
              </a:br>
              <a:r>
                <a:rPr lang="en-US" dirty="0">
                  <a:solidFill>
                    <a:schemeClr val="bg1"/>
                  </a:solidFill>
                  <a:latin typeface="Open Sans Condensed Light" panose="020B0306030504020204" pitchFamily="34" charset="0"/>
                  <a:ea typeface="Open Sans Condensed Light" panose="020B0306030504020204" pitchFamily="34" charset="0"/>
                  <a:cs typeface="Open Sans Condensed Light" panose="020B0306030504020204" pitchFamily="34" charset="0"/>
                </a:rPr>
                <a:t>sentence</a:t>
              </a:r>
            </a:p>
          </p:txBody>
        </p:sp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78064D23-9D2F-C947-9423-A469DDF72FDE}"/>
              </a:ext>
            </a:extLst>
          </p:cNvPr>
          <p:cNvGrpSpPr/>
          <p:nvPr/>
        </p:nvGrpSpPr>
        <p:grpSpPr>
          <a:xfrm>
            <a:off x="5036286" y="2802818"/>
            <a:ext cx="3104445" cy="1869017"/>
            <a:chOff x="5036286" y="2802818"/>
            <a:chExt cx="3104445" cy="186901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12E11566-41F2-B94D-8634-6E3780849C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36287" y="2802818"/>
              <a:ext cx="2982351" cy="1869017"/>
            </a:xfrm>
            <a:prstGeom prst="rect">
              <a:avLst/>
            </a:prstGeom>
          </p:spPr>
        </p:pic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796B7EA8-50C8-2E42-AD65-CEC49FE720F6}"/>
                </a:ext>
              </a:extLst>
            </p:cNvPr>
            <p:cNvSpPr txBox="1"/>
            <p:nvPr/>
          </p:nvSpPr>
          <p:spPr>
            <a:xfrm>
              <a:off x="5036286" y="3414160"/>
              <a:ext cx="310444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latin typeface="Open Sans Condensed Light" panose="020B0306030504020204" pitchFamily="34" charset="0"/>
                  <a:ea typeface="Open Sans Condensed Light" panose="020B0306030504020204" pitchFamily="34" charset="0"/>
                  <a:cs typeface="Open Sans Condensed Light" panose="020B0306030504020204" pitchFamily="34" charset="0"/>
                </a:rPr>
                <a:t>A multiline </a:t>
              </a:r>
              <a:br>
                <a:rPr lang="en-US" dirty="0">
                  <a:latin typeface="Open Sans Condensed Light" panose="020B0306030504020204" pitchFamily="34" charset="0"/>
                  <a:ea typeface="Open Sans Condensed Light" panose="020B0306030504020204" pitchFamily="34" charset="0"/>
                  <a:cs typeface="Open Sans Condensed Light" panose="020B0306030504020204" pitchFamily="34" charset="0"/>
                </a:rPr>
              </a:br>
              <a:r>
                <a:rPr lang="en-US" dirty="0">
                  <a:latin typeface="Open Sans Condensed Light" panose="020B0306030504020204" pitchFamily="34" charset="0"/>
                  <a:ea typeface="Open Sans Condensed Light" panose="020B0306030504020204" pitchFamily="34" charset="0"/>
                  <a:cs typeface="Open Sans Condensed Light" panose="020B0306030504020204" pitchFamily="34" charset="0"/>
                </a:rPr>
                <a:t>sentence</a:t>
              </a:r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D4EFA7DE-784D-9D4A-9831-C424D63E51A4}"/>
              </a:ext>
            </a:extLst>
          </p:cNvPr>
          <p:cNvGrpSpPr/>
          <p:nvPr/>
        </p:nvGrpSpPr>
        <p:grpSpPr>
          <a:xfrm>
            <a:off x="750702" y="3205096"/>
            <a:ext cx="3433937" cy="1064460"/>
            <a:chOff x="750702" y="3205096"/>
            <a:chExt cx="3433937" cy="1064460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2554E91C-A4CF-574E-8BC8-DDDA957358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0702" y="3205096"/>
              <a:ext cx="3433937" cy="1064460"/>
            </a:xfrm>
            <a:prstGeom prst="rect">
              <a:avLst/>
            </a:prstGeom>
          </p:spPr>
        </p:pic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1DE6202F-C7F4-E04B-A07C-61A7A0941486}"/>
                </a:ext>
              </a:extLst>
            </p:cNvPr>
            <p:cNvSpPr txBox="1"/>
            <p:nvPr/>
          </p:nvSpPr>
          <p:spPr>
            <a:xfrm>
              <a:off x="915447" y="3506493"/>
              <a:ext cx="310444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Open Sans Condensed Light" panose="020B0306030504020204" pitchFamily="34" charset="0"/>
                  <a:ea typeface="Open Sans Condensed Light" panose="020B0306030504020204" pitchFamily="34" charset="0"/>
                  <a:cs typeface="Open Sans Condensed Light" panose="020B0306030504020204" pitchFamily="34" charset="0"/>
                </a:rPr>
                <a:t>A sentence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88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esto 21">
            <a:extLst>
              <a:ext uri="{FF2B5EF4-FFF2-40B4-BE49-F238E27FC236}">
                <a16:creationId xmlns:a16="http://schemas.microsoft.com/office/drawing/2014/main" id="{473D0C12-D7C6-5041-8BEE-757781E9BD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 coordinated set of scenes that can be associated with a slide in order to stress a message, as for instance in the followings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2B032A9-B902-E047-8ABD-A8F876620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/ vignettes 1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16211941-378A-0A40-9005-967AB8071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069" y="1844678"/>
            <a:ext cx="4785862" cy="2692047"/>
          </a:xfrm>
          <a:prstGeom prst="rect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9575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2B032A9-B902-E047-8ABD-A8F876620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vignettes 2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FD1EF1F-BE95-2B4E-B7CF-65797C5BB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558" y="792894"/>
            <a:ext cx="1286312" cy="1476374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A46385D-5E1E-5447-8432-B06E25BB75A7}"/>
              </a:ext>
            </a:extLst>
          </p:cNvPr>
          <p:cNvSpPr txBox="1"/>
          <p:nvPr/>
        </p:nvSpPr>
        <p:spPr>
          <a:xfrm>
            <a:off x="1151084" y="2269268"/>
            <a:ext cx="715260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complexity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5CDE3D3-0763-4849-A5C4-8C1412FA2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086" y="963363"/>
            <a:ext cx="1476004" cy="124204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A46546A-7F61-2143-90C6-DD5CA3BCDDDB}"/>
              </a:ext>
            </a:extLst>
          </p:cNvPr>
          <p:cNvSpPr txBox="1"/>
          <p:nvPr/>
        </p:nvSpPr>
        <p:spPr>
          <a:xfrm>
            <a:off x="2710144" y="2289546"/>
            <a:ext cx="1479892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proposal, question, doubt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3A44AEF-3C05-9546-9B27-7F388DDCE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8829" y="858644"/>
            <a:ext cx="1707404" cy="132648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12D8B33-4519-D341-B728-F768092C020F}"/>
              </a:ext>
            </a:extLst>
          </p:cNvPr>
          <p:cNvSpPr txBox="1"/>
          <p:nvPr/>
        </p:nvSpPr>
        <p:spPr>
          <a:xfrm>
            <a:off x="4720713" y="2269268"/>
            <a:ext cx="1343638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discussion, explanation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88CE68D-2332-754F-918A-59525AEFFB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5715" y="792894"/>
            <a:ext cx="1257286" cy="1376874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B292036-D1FF-A842-AAC3-8560B2914926}"/>
              </a:ext>
            </a:extLst>
          </p:cNvPr>
          <p:cNvSpPr txBox="1"/>
          <p:nvPr/>
        </p:nvSpPr>
        <p:spPr>
          <a:xfrm>
            <a:off x="7225545" y="2269266"/>
            <a:ext cx="697627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discussion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5F6EAC3-DBB1-104D-B395-5E520CE217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253" y="3167270"/>
            <a:ext cx="1488480" cy="98121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2822C9B-C885-424F-8D83-497168DB6DD2}"/>
              </a:ext>
            </a:extLst>
          </p:cNvPr>
          <p:cNvSpPr txBox="1"/>
          <p:nvPr/>
        </p:nvSpPr>
        <p:spPr>
          <a:xfrm>
            <a:off x="1088927" y="4254613"/>
            <a:ext cx="861133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idea, solution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D62DF824-2BC5-DB4B-897C-4F2490D518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8438" y="2937015"/>
            <a:ext cx="1629719" cy="122831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029465E-BC6E-1048-8BE1-224EE28DE88A}"/>
              </a:ext>
            </a:extLst>
          </p:cNvPr>
          <p:cNvSpPr txBox="1"/>
          <p:nvPr/>
        </p:nvSpPr>
        <p:spPr>
          <a:xfrm>
            <a:off x="2787892" y="4274890"/>
            <a:ext cx="1330814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data, results, definition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B0355EAF-FB23-BE41-AD85-EB68BFCE93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34808" y="3009073"/>
            <a:ext cx="1651789" cy="115625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F6F6F4B-262D-7F4D-ACBC-C299D3FF263D}"/>
              </a:ext>
            </a:extLst>
          </p:cNvPr>
          <p:cNvSpPr txBox="1"/>
          <p:nvPr/>
        </p:nvSpPr>
        <p:spPr>
          <a:xfrm>
            <a:off x="5037161" y="4254612"/>
            <a:ext cx="1047082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idea, opportunity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11A558D1-7FC8-6743-9416-588830693D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1159" y="2728224"/>
            <a:ext cx="1651790" cy="1437101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BA0BB8E-A564-9A47-BF5D-8152BAF2E08C}"/>
              </a:ext>
            </a:extLst>
          </p:cNvPr>
          <p:cNvSpPr txBox="1"/>
          <p:nvPr/>
        </p:nvSpPr>
        <p:spPr>
          <a:xfrm>
            <a:off x="7298481" y="4254612"/>
            <a:ext cx="551754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success</a:t>
            </a:r>
          </a:p>
        </p:txBody>
      </p:sp>
    </p:spTree>
    <p:extLst>
      <p:ext uri="{BB962C8B-B14F-4D97-AF65-F5344CB8AC3E}">
        <p14:creationId xmlns:p14="http://schemas.microsoft.com/office/powerpoint/2010/main" val="176751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2B032A9-B902-E047-8ABD-A8F876620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vignettes 3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FD1EF1F-BE95-2B4E-B7CF-65797C5BB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16" y="726044"/>
            <a:ext cx="1286312" cy="1476374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A46385D-5E1E-5447-8432-B06E25BB75A7}"/>
              </a:ext>
            </a:extLst>
          </p:cNvPr>
          <p:cNvSpPr txBox="1"/>
          <p:nvPr/>
        </p:nvSpPr>
        <p:spPr>
          <a:xfrm>
            <a:off x="832442" y="2202418"/>
            <a:ext cx="715260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complexity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47470EC9-D32F-B844-9152-EF6072A14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2680" y="857935"/>
            <a:ext cx="1486888" cy="1249293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35A38EC-2722-454A-A819-9834E7987A49}"/>
              </a:ext>
            </a:extLst>
          </p:cNvPr>
          <p:cNvSpPr txBox="1"/>
          <p:nvPr/>
        </p:nvSpPr>
        <p:spPr>
          <a:xfrm>
            <a:off x="2703385" y="2251971"/>
            <a:ext cx="1045479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literature, survey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24F94C28-F5BA-014B-AF08-8E6ABB420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230" y="868983"/>
            <a:ext cx="1727429" cy="1289601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9BF06CD-D528-DD42-AB0F-C69691E359EA}"/>
              </a:ext>
            </a:extLst>
          </p:cNvPr>
          <p:cNvSpPr txBox="1"/>
          <p:nvPr/>
        </p:nvSpPr>
        <p:spPr>
          <a:xfrm>
            <a:off x="4471259" y="2251809"/>
            <a:ext cx="1627369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design, data, question, result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438952BA-D174-EA4E-9DBA-F53D851280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5361" y="868983"/>
            <a:ext cx="1624757" cy="1128090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9512DE55-DA58-9D4E-A17F-EC19903D43C2}"/>
              </a:ext>
            </a:extLst>
          </p:cNvPr>
          <p:cNvSpPr txBox="1"/>
          <p:nvPr/>
        </p:nvSpPr>
        <p:spPr>
          <a:xfrm>
            <a:off x="6899584" y="2184448"/>
            <a:ext cx="1276311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experiment, empirical</a:t>
            </a: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9BDF3CE8-9972-DE48-8124-14317064AB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87" y="3064341"/>
            <a:ext cx="1387990" cy="1289601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58F6EC42-AA9C-224D-842A-F041D81E25EB}"/>
              </a:ext>
            </a:extLst>
          </p:cNvPr>
          <p:cNvSpPr txBox="1"/>
          <p:nvPr/>
        </p:nvSpPr>
        <p:spPr>
          <a:xfrm>
            <a:off x="685423" y="4427888"/>
            <a:ext cx="960519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analysis, results</a:t>
            </a: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C4D1ED71-6823-8E40-8CB0-E97F0CC63C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4790" y="3011644"/>
            <a:ext cx="1322669" cy="1289602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71A6FA74-CC2B-534E-BBB4-ACC660E12559}"/>
              </a:ext>
            </a:extLst>
          </p:cNvPr>
          <p:cNvSpPr txBox="1"/>
          <p:nvPr/>
        </p:nvSpPr>
        <p:spPr>
          <a:xfrm>
            <a:off x="2386791" y="4439050"/>
            <a:ext cx="1678666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cooperation, survey, interview</a:t>
            </a: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059B913E-8097-B949-B4A7-7EA58CC884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8715" y="2863937"/>
            <a:ext cx="1232459" cy="1437309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9F2798B4-E145-1F43-857E-43204D9A22D9}"/>
              </a:ext>
            </a:extLst>
          </p:cNvPr>
          <p:cNvSpPr txBox="1"/>
          <p:nvPr/>
        </p:nvSpPr>
        <p:spPr>
          <a:xfrm>
            <a:off x="4758999" y="4427888"/>
            <a:ext cx="1051891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design, execution</a:t>
            </a:r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78F7C5B2-97DD-9943-ACB7-F3D93FBDC2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82430" y="2883734"/>
            <a:ext cx="1751577" cy="1437310"/>
          </a:xfrm>
          <a:prstGeom prst="rect">
            <a:avLst/>
          </a:prstGeom>
        </p:spPr>
      </p:pic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A32D729-BE5A-AB42-9618-171EF1F4E793}"/>
              </a:ext>
            </a:extLst>
          </p:cNvPr>
          <p:cNvSpPr txBox="1"/>
          <p:nvPr/>
        </p:nvSpPr>
        <p:spPr>
          <a:xfrm>
            <a:off x="6885598" y="4427888"/>
            <a:ext cx="1345241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conclusions, final result</a:t>
            </a:r>
          </a:p>
        </p:txBody>
      </p:sp>
    </p:spTree>
    <p:extLst>
      <p:ext uri="{BB962C8B-B14F-4D97-AF65-F5344CB8AC3E}">
        <p14:creationId xmlns:p14="http://schemas.microsoft.com/office/powerpoint/2010/main" val="218524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E118D23-BE65-8A4F-8546-88EADAF1A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/ Extras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CBCA844-E99A-4C4B-AE81-E021CB524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898" y="802037"/>
            <a:ext cx="694359" cy="69435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24C1051-B6FB-8448-8BD4-B62F828B2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583" y="1149216"/>
            <a:ext cx="1026854" cy="29734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B689DFB-B423-154E-BCF2-690F272147BE}"/>
              </a:ext>
            </a:extLst>
          </p:cNvPr>
          <p:cNvSpPr txBox="1"/>
          <p:nvPr/>
        </p:nvSpPr>
        <p:spPr>
          <a:xfrm>
            <a:off x="1910819" y="1594138"/>
            <a:ext cx="141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swish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1D6832D-F0E5-CD4D-8E93-3A9D2312FC44}"/>
              </a:ext>
            </a:extLst>
          </p:cNvPr>
          <p:cNvSpPr txBox="1"/>
          <p:nvPr/>
        </p:nvSpPr>
        <p:spPr>
          <a:xfrm>
            <a:off x="413885" y="1594591"/>
            <a:ext cx="141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munch</a:t>
            </a:r>
          </a:p>
        </p:txBody>
      </p:sp>
    </p:spTree>
    <p:extLst>
      <p:ext uri="{BB962C8B-B14F-4D97-AF65-F5344CB8AC3E}">
        <p14:creationId xmlns:p14="http://schemas.microsoft.com/office/powerpoint/2010/main" val="371543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DBF76BD-AF21-D841-A373-A0F9CE4A6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/ Letter tags</a:t>
            </a:r>
          </a:p>
        </p:txBody>
      </p:sp>
      <p:grpSp>
        <p:nvGrpSpPr>
          <p:cNvPr id="50" name="Gruppo 49">
            <a:extLst>
              <a:ext uri="{FF2B5EF4-FFF2-40B4-BE49-F238E27FC236}">
                <a16:creationId xmlns:a16="http://schemas.microsoft.com/office/drawing/2014/main" id="{A8E932D0-5E35-3F4D-A136-A74211106408}"/>
              </a:ext>
            </a:extLst>
          </p:cNvPr>
          <p:cNvGrpSpPr/>
          <p:nvPr/>
        </p:nvGrpSpPr>
        <p:grpSpPr>
          <a:xfrm>
            <a:off x="321731" y="999067"/>
            <a:ext cx="1141067" cy="1488018"/>
            <a:chOff x="321731" y="999067"/>
            <a:chExt cx="1141067" cy="1488018"/>
          </a:xfrm>
        </p:grpSpPr>
        <p:sp>
          <p:nvSpPr>
            <p:cNvPr id="19" name="Arco 18">
              <a:extLst>
                <a:ext uri="{FF2B5EF4-FFF2-40B4-BE49-F238E27FC236}">
                  <a16:creationId xmlns:a16="http://schemas.microsoft.com/office/drawing/2014/main" id="{6B196CC9-0F54-D849-9766-6FCB3E487F62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Connettore 1 19">
              <a:extLst>
                <a:ext uri="{FF2B5EF4-FFF2-40B4-BE49-F238E27FC236}">
                  <a16:creationId xmlns:a16="http://schemas.microsoft.com/office/drawing/2014/main" id="{0439FD3D-3E80-FA4A-98E7-2840F86D4AD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762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>
              <a:extLst>
                <a:ext uri="{FF2B5EF4-FFF2-40B4-BE49-F238E27FC236}">
                  <a16:creationId xmlns:a16="http://schemas.microsoft.com/office/drawing/2014/main" id="{9092977D-51E1-1542-9932-42A973E960C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762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rco 22">
              <a:extLst>
                <a:ext uri="{FF2B5EF4-FFF2-40B4-BE49-F238E27FC236}">
                  <a16:creationId xmlns:a16="http://schemas.microsoft.com/office/drawing/2014/main" id="{581FE8F1-B897-3C49-805E-415C687A51BA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Connettore 1 23">
              <a:extLst>
                <a:ext uri="{FF2B5EF4-FFF2-40B4-BE49-F238E27FC236}">
                  <a16:creationId xmlns:a16="http://schemas.microsoft.com/office/drawing/2014/main" id="{BAB2E710-8EAC-EF4D-B0CD-8337985375D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762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Arco 25">
              <a:extLst>
                <a:ext uri="{FF2B5EF4-FFF2-40B4-BE49-F238E27FC236}">
                  <a16:creationId xmlns:a16="http://schemas.microsoft.com/office/drawing/2014/main" id="{1D366F29-2DA3-AC47-AB46-5501640C59EF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Connettore 1 26">
              <a:extLst>
                <a:ext uri="{FF2B5EF4-FFF2-40B4-BE49-F238E27FC236}">
                  <a16:creationId xmlns:a16="http://schemas.microsoft.com/office/drawing/2014/main" id="{44DE8A45-2F27-8844-A89F-A729D33C3E53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762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>
              <a:extLst>
                <a:ext uri="{FF2B5EF4-FFF2-40B4-BE49-F238E27FC236}">
                  <a16:creationId xmlns:a16="http://schemas.microsoft.com/office/drawing/2014/main" id="{712E2EA0-8851-A94A-AF62-9707A2842854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762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CasellaDiTesto 48">
              <a:extLst>
                <a:ext uri="{FF2B5EF4-FFF2-40B4-BE49-F238E27FC236}">
                  <a16:creationId xmlns:a16="http://schemas.microsoft.com/office/drawing/2014/main" id="{3CDD0DD4-3496-6F44-A0A1-5588D9E97758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</p:spPr>
          <p:txBody>
            <a:bodyPr wrap="square" rtlCol="0" anchor="ctr" anchorCtr="1">
              <a:normAutofit/>
            </a:bodyPr>
            <a:lstStyle/>
            <a:p>
              <a:r>
                <a:rPr lang="en-US" sz="6000" dirty="0"/>
                <a:t>A</a:t>
              </a:r>
            </a:p>
          </p:txBody>
        </p:sp>
      </p:grpSp>
      <p:grpSp>
        <p:nvGrpSpPr>
          <p:cNvPr id="61" name="Gruppo 60">
            <a:extLst>
              <a:ext uri="{FF2B5EF4-FFF2-40B4-BE49-F238E27FC236}">
                <a16:creationId xmlns:a16="http://schemas.microsoft.com/office/drawing/2014/main" id="{39061DE5-48E8-4949-8145-F91444A1A6E1}"/>
              </a:ext>
            </a:extLst>
          </p:cNvPr>
          <p:cNvGrpSpPr/>
          <p:nvPr/>
        </p:nvGrpSpPr>
        <p:grpSpPr>
          <a:xfrm>
            <a:off x="1707457" y="1015040"/>
            <a:ext cx="1141067" cy="1488018"/>
            <a:chOff x="321731" y="999067"/>
            <a:chExt cx="1141067" cy="1488018"/>
          </a:xfrm>
        </p:grpSpPr>
        <p:sp>
          <p:nvSpPr>
            <p:cNvPr id="62" name="Arco 61">
              <a:extLst>
                <a:ext uri="{FF2B5EF4-FFF2-40B4-BE49-F238E27FC236}">
                  <a16:creationId xmlns:a16="http://schemas.microsoft.com/office/drawing/2014/main" id="{C726371A-8CCA-B242-9F89-6DD2E0CC8E04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Connettore 1 62">
              <a:extLst>
                <a:ext uri="{FF2B5EF4-FFF2-40B4-BE49-F238E27FC236}">
                  <a16:creationId xmlns:a16="http://schemas.microsoft.com/office/drawing/2014/main" id="{44BB2C30-67B9-7344-861D-7024EFE6E6A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762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3">
              <a:extLst>
                <a:ext uri="{FF2B5EF4-FFF2-40B4-BE49-F238E27FC236}">
                  <a16:creationId xmlns:a16="http://schemas.microsoft.com/office/drawing/2014/main" id="{2C906139-378E-E241-990E-B4370AA4CA22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762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Arco 64">
              <a:extLst>
                <a:ext uri="{FF2B5EF4-FFF2-40B4-BE49-F238E27FC236}">
                  <a16:creationId xmlns:a16="http://schemas.microsoft.com/office/drawing/2014/main" id="{D2D28214-890B-7A4C-AF40-52F6D53C1E3D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Connettore 1 65">
              <a:extLst>
                <a:ext uri="{FF2B5EF4-FFF2-40B4-BE49-F238E27FC236}">
                  <a16:creationId xmlns:a16="http://schemas.microsoft.com/office/drawing/2014/main" id="{D817E561-0FA6-8F47-96DF-0B9C6A153E24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762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Arco 66">
              <a:extLst>
                <a:ext uri="{FF2B5EF4-FFF2-40B4-BE49-F238E27FC236}">
                  <a16:creationId xmlns:a16="http://schemas.microsoft.com/office/drawing/2014/main" id="{3FB7AC8D-158F-4147-9CB3-D119AA919A00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Connettore 1 67">
              <a:extLst>
                <a:ext uri="{FF2B5EF4-FFF2-40B4-BE49-F238E27FC236}">
                  <a16:creationId xmlns:a16="http://schemas.microsoft.com/office/drawing/2014/main" id="{01436A41-560A-BF4D-A525-F3C2F1EFDF74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762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>
              <a:extLst>
                <a:ext uri="{FF2B5EF4-FFF2-40B4-BE49-F238E27FC236}">
                  <a16:creationId xmlns:a16="http://schemas.microsoft.com/office/drawing/2014/main" id="{799419DC-7DEC-E647-AF77-60649D4D9BF1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762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CasellaDiTesto 69">
              <a:extLst>
                <a:ext uri="{FF2B5EF4-FFF2-40B4-BE49-F238E27FC236}">
                  <a16:creationId xmlns:a16="http://schemas.microsoft.com/office/drawing/2014/main" id="{B9272FD4-BE6F-A04E-8701-7C5A862017D4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normAutofit/>
            </a:bodyPr>
            <a:lstStyle/>
            <a:p>
              <a:r>
                <a:rPr lang="en-US" sz="6000" dirty="0">
                  <a:solidFill>
                    <a:srgbClr val="FFC000"/>
                  </a:solidFill>
                </a:rPr>
                <a:t>A</a:t>
              </a:r>
            </a:p>
          </p:txBody>
        </p:sp>
      </p:grpSp>
      <p:grpSp>
        <p:nvGrpSpPr>
          <p:cNvPr id="71" name="Gruppo 70">
            <a:extLst>
              <a:ext uri="{FF2B5EF4-FFF2-40B4-BE49-F238E27FC236}">
                <a16:creationId xmlns:a16="http://schemas.microsoft.com/office/drawing/2014/main" id="{05B822F8-BE78-E144-8A53-01F735037F6C}"/>
              </a:ext>
            </a:extLst>
          </p:cNvPr>
          <p:cNvGrpSpPr/>
          <p:nvPr/>
        </p:nvGrpSpPr>
        <p:grpSpPr>
          <a:xfrm>
            <a:off x="3358456" y="1408940"/>
            <a:ext cx="844282" cy="1100993"/>
            <a:chOff x="321731" y="999067"/>
            <a:chExt cx="1141067" cy="1488018"/>
          </a:xfrm>
        </p:grpSpPr>
        <p:sp>
          <p:nvSpPr>
            <p:cNvPr id="72" name="Arco 71">
              <a:extLst>
                <a:ext uri="{FF2B5EF4-FFF2-40B4-BE49-F238E27FC236}">
                  <a16:creationId xmlns:a16="http://schemas.microsoft.com/office/drawing/2014/main" id="{720A2564-431E-FA4D-B121-8455B2F18EF9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Connettore 1 72">
              <a:extLst>
                <a:ext uri="{FF2B5EF4-FFF2-40B4-BE49-F238E27FC236}">
                  <a16:creationId xmlns:a16="http://schemas.microsoft.com/office/drawing/2014/main" id="{829BA0FD-1B99-6849-84ED-749AC942051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571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73">
              <a:extLst>
                <a:ext uri="{FF2B5EF4-FFF2-40B4-BE49-F238E27FC236}">
                  <a16:creationId xmlns:a16="http://schemas.microsoft.com/office/drawing/2014/main" id="{5048C978-2FB8-B547-A757-468BAFA396AB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571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Arco 74">
              <a:extLst>
                <a:ext uri="{FF2B5EF4-FFF2-40B4-BE49-F238E27FC236}">
                  <a16:creationId xmlns:a16="http://schemas.microsoft.com/office/drawing/2014/main" id="{62F9B556-7307-E74D-B3E1-D21E419EDDD6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Connettore 1 75">
              <a:extLst>
                <a:ext uri="{FF2B5EF4-FFF2-40B4-BE49-F238E27FC236}">
                  <a16:creationId xmlns:a16="http://schemas.microsoft.com/office/drawing/2014/main" id="{9E1B566E-F213-E345-8653-036329A599D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571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Arco 76">
              <a:extLst>
                <a:ext uri="{FF2B5EF4-FFF2-40B4-BE49-F238E27FC236}">
                  <a16:creationId xmlns:a16="http://schemas.microsoft.com/office/drawing/2014/main" id="{F97A1E8A-615C-0446-92B9-4CE1EC98F8B7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Connettore 1 77">
              <a:extLst>
                <a:ext uri="{FF2B5EF4-FFF2-40B4-BE49-F238E27FC236}">
                  <a16:creationId xmlns:a16="http://schemas.microsoft.com/office/drawing/2014/main" id="{2FB69562-EF54-F54C-8F59-C8168B515E2C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571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>
              <a:extLst>
                <a:ext uri="{FF2B5EF4-FFF2-40B4-BE49-F238E27FC236}">
                  <a16:creationId xmlns:a16="http://schemas.microsoft.com/office/drawing/2014/main" id="{55ACF0B3-D399-DC40-8969-AA192EAEC46D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571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86B5E200-C4BE-7643-98F6-3C1FA8ECA4F1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 anchor="ctr" anchorCtr="1">
              <a:normAutofit/>
            </a:bodyPr>
            <a:lstStyle/>
            <a:p>
              <a:r>
                <a:rPr lang="en-US" sz="4400" dirty="0"/>
                <a:t>A</a:t>
              </a:r>
            </a:p>
          </p:txBody>
        </p:sp>
      </p:grpSp>
      <p:grpSp>
        <p:nvGrpSpPr>
          <p:cNvPr id="91" name="Gruppo 90">
            <a:extLst>
              <a:ext uri="{FF2B5EF4-FFF2-40B4-BE49-F238E27FC236}">
                <a16:creationId xmlns:a16="http://schemas.microsoft.com/office/drawing/2014/main" id="{38E7E3A8-D012-354E-A5FA-EA1428CA4CF7}"/>
              </a:ext>
            </a:extLst>
          </p:cNvPr>
          <p:cNvGrpSpPr/>
          <p:nvPr/>
        </p:nvGrpSpPr>
        <p:grpSpPr>
          <a:xfrm>
            <a:off x="4392144" y="1415077"/>
            <a:ext cx="844282" cy="1100993"/>
            <a:chOff x="321731" y="999067"/>
            <a:chExt cx="1141067" cy="1488018"/>
          </a:xfrm>
        </p:grpSpPr>
        <p:sp>
          <p:nvSpPr>
            <p:cNvPr id="92" name="Arco 91">
              <a:extLst>
                <a:ext uri="{FF2B5EF4-FFF2-40B4-BE49-F238E27FC236}">
                  <a16:creationId xmlns:a16="http://schemas.microsoft.com/office/drawing/2014/main" id="{9F01FE9E-7B07-3246-96A4-5367BA0E7D81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571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Connettore 1 92">
              <a:extLst>
                <a:ext uri="{FF2B5EF4-FFF2-40B4-BE49-F238E27FC236}">
                  <a16:creationId xmlns:a16="http://schemas.microsoft.com/office/drawing/2014/main" id="{C852C0E1-9307-1F47-AB20-EF933613163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571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3">
              <a:extLst>
                <a:ext uri="{FF2B5EF4-FFF2-40B4-BE49-F238E27FC236}">
                  <a16:creationId xmlns:a16="http://schemas.microsoft.com/office/drawing/2014/main" id="{DA74068D-7395-394F-8E43-FC6A95B1940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571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Arco 94">
              <a:extLst>
                <a:ext uri="{FF2B5EF4-FFF2-40B4-BE49-F238E27FC236}">
                  <a16:creationId xmlns:a16="http://schemas.microsoft.com/office/drawing/2014/main" id="{BCED5212-0BC7-E24C-81A6-7C832B2A74E8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571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6" name="Connettore 1 95">
              <a:extLst>
                <a:ext uri="{FF2B5EF4-FFF2-40B4-BE49-F238E27FC236}">
                  <a16:creationId xmlns:a16="http://schemas.microsoft.com/office/drawing/2014/main" id="{12EC2406-C7A3-BA47-9588-A9818098E9E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571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Arco 96">
              <a:extLst>
                <a:ext uri="{FF2B5EF4-FFF2-40B4-BE49-F238E27FC236}">
                  <a16:creationId xmlns:a16="http://schemas.microsoft.com/office/drawing/2014/main" id="{A68165E9-E485-0E40-A464-891CCDBBDA43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571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8" name="Connettore 1 97">
              <a:extLst>
                <a:ext uri="{FF2B5EF4-FFF2-40B4-BE49-F238E27FC236}">
                  <a16:creationId xmlns:a16="http://schemas.microsoft.com/office/drawing/2014/main" id="{65C43582-19B0-094B-9735-48DDB13071C5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571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>
              <a:extLst>
                <a:ext uri="{FF2B5EF4-FFF2-40B4-BE49-F238E27FC236}">
                  <a16:creationId xmlns:a16="http://schemas.microsoft.com/office/drawing/2014/main" id="{1F5965B6-4AF6-8F42-85C4-14D2106A10C4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571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CasellaDiTesto 99">
              <a:extLst>
                <a:ext uri="{FF2B5EF4-FFF2-40B4-BE49-F238E27FC236}">
                  <a16:creationId xmlns:a16="http://schemas.microsoft.com/office/drawing/2014/main" id="{A91E7C7F-B67B-2F40-B9F6-1BC5EFF1A9D5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 anchor="ctr" anchorCtr="1">
              <a:normAutofit/>
            </a:bodyPr>
            <a:lstStyle/>
            <a:p>
              <a:r>
                <a:rPr lang="en-US" sz="4400" dirty="0">
                  <a:solidFill>
                    <a:srgbClr val="FFC000"/>
                  </a:solidFill>
                </a:rPr>
                <a:t>A</a:t>
              </a:r>
            </a:p>
          </p:txBody>
        </p:sp>
      </p:grpSp>
      <p:grpSp>
        <p:nvGrpSpPr>
          <p:cNvPr id="101" name="Gruppo 100">
            <a:extLst>
              <a:ext uri="{FF2B5EF4-FFF2-40B4-BE49-F238E27FC236}">
                <a16:creationId xmlns:a16="http://schemas.microsoft.com/office/drawing/2014/main" id="{44DC0D37-CFC1-324B-A140-B1A172BB45EB}"/>
              </a:ext>
            </a:extLst>
          </p:cNvPr>
          <p:cNvGrpSpPr/>
          <p:nvPr/>
        </p:nvGrpSpPr>
        <p:grpSpPr>
          <a:xfrm>
            <a:off x="6069608" y="1913659"/>
            <a:ext cx="470209" cy="613180"/>
            <a:chOff x="321731" y="999067"/>
            <a:chExt cx="1141067" cy="1488018"/>
          </a:xfrm>
        </p:grpSpPr>
        <p:sp>
          <p:nvSpPr>
            <p:cNvPr id="102" name="Arco 101">
              <a:extLst>
                <a:ext uri="{FF2B5EF4-FFF2-40B4-BE49-F238E27FC236}">
                  <a16:creationId xmlns:a16="http://schemas.microsoft.com/office/drawing/2014/main" id="{E304CA7B-2145-EF4C-BB7D-2CB96512582E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3" name="Connettore 1 102">
              <a:extLst>
                <a:ext uri="{FF2B5EF4-FFF2-40B4-BE49-F238E27FC236}">
                  <a16:creationId xmlns:a16="http://schemas.microsoft.com/office/drawing/2014/main" id="{EE79843C-7F98-3B4B-8F8E-810E13BF8A4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103">
              <a:extLst>
                <a:ext uri="{FF2B5EF4-FFF2-40B4-BE49-F238E27FC236}">
                  <a16:creationId xmlns:a16="http://schemas.microsoft.com/office/drawing/2014/main" id="{0EF57B23-4C0C-0F45-82EA-471DEB7F0E08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Arco 104">
              <a:extLst>
                <a:ext uri="{FF2B5EF4-FFF2-40B4-BE49-F238E27FC236}">
                  <a16:creationId xmlns:a16="http://schemas.microsoft.com/office/drawing/2014/main" id="{2F9B8FA6-131C-A845-B9AB-7466488B6297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6" name="Connettore 1 105">
              <a:extLst>
                <a:ext uri="{FF2B5EF4-FFF2-40B4-BE49-F238E27FC236}">
                  <a16:creationId xmlns:a16="http://schemas.microsoft.com/office/drawing/2014/main" id="{AC357611-41F2-FF4E-9DA7-738F8CA9A51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Arco 106">
              <a:extLst>
                <a:ext uri="{FF2B5EF4-FFF2-40B4-BE49-F238E27FC236}">
                  <a16:creationId xmlns:a16="http://schemas.microsoft.com/office/drawing/2014/main" id="{E672E59C-3ACD-EF49-BBF6-93E89C616BD2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Connettore 1 107">
              <a:extLst>
                <a:ext uri="{FF2B5EF4-FFF2-40B4-BE49-F238E27FC236}">
                  <a16:creationId xmlns:a16="http://schemas.microsoft.com/office/drawing/2014/main" id="{41CDF9CE-2B44-7147-8FAC-CB4C40984503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08">
              <a:extLst>
                <a:ext uri="{FF2B5EF4-FFF2-40B4-BE49-F238E27FC236}">
                  <a16:creationId xmlns:a16="http://schemas.microsoft.com/office/drawing/2014/main" id="{218E9899-AF5F-C546-B1D0-39FA0F945FE2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CasellaDiTesto 109">
              <a:extLst>
                <a:ext uri="{FF2B5EF4-FFF2-40B4-BE49-F238E27FC236}">
                  <a16:creationId xmlns:a16="http://schemas.microsoft.com/office/drawing/2014/main" id="{83C03A30-9E6D-0048-BD76-FE7D7B627479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 anchor="ctr" anchorCtr="1">
              <a:normAutofit/>
            </a:bodyPr>
            <a:lstStyle/>
            <a:p>
              <a:r>
                <a:rPr lang="en-US" sz="2400" dirty="0"/>
                <a:t>A</a:t>
              </a:r>
              <a:endParaRPr lang="en-US" sz="4400" dirty="0"/>
            </a:p>
          </p:txBody>
        </p:sp>
      </p:grpSp>
      <p:grpSp>
        <p:nvGrpSpPr>
          <p:cNvPr id="111" name="Gruppo 110">
            <a:extLst>
              <a:ext uri="{FF2B5EF4-FFF2-40B4-BE49-F238E27FC236}">
                <a16:creationId xmlns:a16="http://schemas.microsoft.com/office/drawing/2014/main" id="{21369963-CD44-7247-8C5B-B00564426C52}"/>
              </a:ext>
            </a:extLst>
          </p:cNvPr>
          <p:cNvGrpSpPr/>
          <p:nvPr/>
        </p:nvGrpSpPr>
        <p:grpSpPr>
          <a:xfrm>
            <a:off x="6725329" y="1923075"/>
            <a:ext cx="470209" cy="613180"/>
            <a:chOff x="321731" y="999067"/>
            <a:chExt cx="1141067" cy="1488018"/>
          </a:xfrm>
        </p:grpSpPr>
        <p:sp>
          <p:nvSpPr>
            <p:cNvPr id="112" name="Arco 111">
              <a:extLst>
                <a:ext uri="{FF2B5EF4-FFF2-40B4-BE49-F238E27FC236}">
                  <a16:creationId xmlns:a16="http://schemas.microsoft.com/office/drawing/2014/main" id="{329EC6F3-6000-9649-B6F9-CD498188DF35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3" name="Connettore 1 112">
              <a:extLst>
                <a:ext uri="{FF2B5EF4-FFF2-40B4-BE49-F238E27FC236}">
                  <a16:creationId xmlns:a16="http://schemas.microsoft.com/office/drawing/2014/main" id="{E850E843-72B2-DF48-AD99-E2B8CCB9378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381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>
              <a:extLst>
                <a:ext uri="{FF2B5EF4-FFF2-40B4-BE49-F238E27FC236}">
                  <a16:creationId xmlns:a16="http://schemas.microsoft.com/office/drawing/2014/main" id="{740CB3F5-18A4-E340-B781-02FB1EEC210F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381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Arco 114">
              <a:extLst>
                <a:ext uri="{FF2B5EF4-FFF2-40B4-BE49-F238E27FC236}">
                  <a16:creationId xmlns:a16="http://schemas.microsoft.com/office/drawing/2014/main" id="{578F4948-C5AB-C94A-B025-E534F300893E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" name="Connettore 1 115">
              <a:extLst>
                <a:ext uri="{FF2B5EF4-FFF2-40B4-BE49-F238E27FC236}">
                  <a16:creationId xmlns:a16="http://schemas.microsoft.com/office/drawing/2014/main" id="{766F1F99-E0FB-2145-9A6E-15E168B8CB2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381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Arco 116">
              <a:extLst>
                <a:ext uri="{FF2B5EF4-FFF2-40B4-BE49-F238E27FC236}">
                  <a16:creationId xmlns:a16="http://schemas.microsoft.com/office/drawing/2014/main" id="{ACCACC05-81F8-934E-BDE3-25E532D5A71C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8" name="Connettore 1 117">
              <a:extLst>
                <a:ext uri="{FF2B5EF4-FFF2-40B4-BE49-F238E27FC236}">
                  <a16:creationId xmlns:a16="http://schemas.microsoft.com/office/drawing/2014/main" id="{EABE6955-B7C9-D540-8206-42E647C63B63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381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18">
              <a:extLst>
                <a:ext uri="{FF2B5EF4-FFF2-40B4-BE49-F238E27FC236}">
                  <a16:creationId xmlns:a16="http://schemas.microsoft.com/office/drawing/2014/main" id="{199E2D3B-A71A-294E-8EF4-CAAB15D625DD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38100" cap="rnd">
              <a:solidFill>
                <a:srgbClr val="FFC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CasellaDiTesto 119">
              <a:extLst>
                <a:ext uri="{FF2B5EF4-FFF2-40B4-BE49-F238E27FC236}">
                  <a16:creationId xmlns:a16="http://schemas.microsoft.com/office/drawing/2014/main" id="{8414232F-BFBB-1F43-B3FE-67921B7F0F0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 anchor="ctr" anchorCtr="1">
              <a:normAutofit/>
            </a:bodyPr>
            <a:lstStyle/>
            <a:p>
              <a:r>
                <a:rPr lang="en-US" sz="2400" dirty="0">
                  <a:solidFill>
                    <a:srgbClr val="FFC000"/>
                  </a:solidFill>
                </a:rPr>
                <a:t>A</a:t>
              </a:r>
              <a:endParaRPr lang="en-US" sz="44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21" name="Gruppo 120">
            <a:extLst>
              <a:ext uri="{FF2B5EF4-FFF2-40B4-BE49-F238E27FC236}">
                <a16:creationId xmlns:a16="http://schemas.microsoft.com/office/drawing/2014/main" id="{B7D4D404-F296-6249-A000-3054A18A39D1}"/>
              </a:ext>
            </a:extLst>
          </p:cNvPr>
          <p:cNvGrpSpPr/>
          <p:nvPr/>
        </p:nvGrpSpPr>
        <p:grpSpPr>
          <a:xfrm>
            <a:off x="7778044" y="2211694"/>
            <a:ext cx="228699" cy="298237"/>
            <a:chOff x="321731" y="999067"/>
            <a:chExt cx="1141067" cy="1488018"/>
          </a:xfrm>
        </p:grpSpPr>
        <p:sp>
          <p:nvSpPr>
            <p:cNvPr id="122" name="Arco 121">
              <a:extLst>
                <a:ext uri="{FF2B5EF4-FFF2-40B4-BE49-F238E27FC236}">
                  <a16:creationId xmlns:a16="http://schemas.microsoft.com/office/drawing/2014/main" id="{AF48BB34-679E-E44D-8B37-349102202F72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3" name="Connettore 1 122">
              <a:extLst>
                <a:ext uri="{FF2B5EF4-FFF2-40B4-BE49-F238E27FC236}">
                  <a16:creationId xmlns:a16="http://schemas.microsoft.com/office/drawing/2014/main" id="{F1DC4ECA-1F78-AA4C-8D1F-CE393EA26781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123">
              <a:extLst>
                <a:ext uri="{FF2B5EF4-FFF2-40B4-BE49-F238E27FC236}">
                  <a16:creationId xmlns:a16="http://schemas.microsoft.com/office/drawing/2014/main" id="{12EF3665-7144-044D-BB4B-097697AF410F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Arco 124">
              <a:extLst>
                <a:ext uri="{FF2B5EF4-FFF2-40B4-BE49-F238E27FC236}">
                  <a16:creationId xmlns:a16="http://schemas.microsoft.com/office/drawing/2014/main" id="{A2E3E930-E558-D64E-B611-AA2805B473E4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6" name="Connettore 1 125">
              <a:extLst>
                <a:ext uri="{FF2B5EF4-FFF2-40B4-BE49-F238E27FC236}">
                  <a16:creationId xmlns:a16="http://schemas.microsoft.com/office/drawing/2014/main" id="{E698DD72-8378-5348-850C-4EFAF7428D64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Arco 126">
              <a:extLst>
                <a:ext uri="{FF2B5EF4-FFF2-40B4-BE49-F238E27FC236}">
                  <a16:creationId xmlns:a16="http://schemas.microsoft.com/office/drawing/2014/main" id="{7867606A-E64F-C54D-8E8D-4DABC4789D07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8" name="Connettore 1 127">
              <a:extLst>
                <a:ext uri="{FF2B5EF4-FFF2-40B4-BE49-F238E27FC236}">
                  <a16:creationId xmlns:a16="http://schemas.microsoft.com/office/drawing/2014/main" id="{49CB8163-2BE6-0E44-80F1-2CE76DE5A01F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128">
              <a:extLst>
                <a:ext uri="{FF2B5EF4-FFF2-40B4-BE49-F238E27FC236}">
                  <a16:creationId xmlns:a16="http://schemas.microsoft.com/office/drawing/2014/main" id="{C9899E6E-CBE5-3846-BFAB-50C670B20892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CasellaDiTesto 129">
              <a:extLst>
                <a:ext uri="{FF2B5EF4-FFF2-40B4-BE49-F238E27FC236}">
                  <a16:creationId xmlns:a16="http://schemas.microsoft.com/office/drawing/2014/main" id="{6DC69AD1-2A9B-D349-B9D3-3A08F3EAFEF6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rmAutofit fontScale="92500" lnSpcReduction="10000"/>
            </a:bodyPr>
            <a:lstStyle/>
            <a:p>
              <a:r>
                <a:rPr lang="en-US" sz="1400" dirty="0"/>
                <a:t>A</a:t>
              </a:r>
              <a:endParaRPr lang="en-US" sz="2400" dirty="0"/>
            </a:p>
          </p:txBody>
        </p:sp>
      </p:grpSp>
      <p:grpSp>
        <p:nvGrpSpPr>
          <p:cNvPr id="131" name="Gruppo 130">
            <a:extLst>
              <a:ext uri="{FF2B5EF4-FFF2-40B4-BE49-F238E27FC236}">
                <a16:creationId xmlns:a16="http://schemas.microsoft.com/office/drawing/2014/main" id="{B4B76B18-2F6D-6543-B89E-5C5042E09AAE}"/>
              </a:ext>
            </a:extLst>
          </p:cNvPr>
          <p:cNvGrpSpPr/>
          <p:nvPr/>
        </p:nvGrpSpPr>
        <p:grpSpPr>
          <a:xfrm>
            <a:off x="8079862" y="2223523"/>
            <a:ext cx="228699" cy="298237"/>
            <a:chOff x="321731" y="999067"/>
            <a:chExt cx="1141067" cy="1488018"/>
          </a:xfrm>
        </p:grpSpPr>
        <p:sp>
          <p:nvSpPr>
            <p:cNvPr id="132" name="Arco 131">
              <a:extLst>
                <a:ext uri="{FF2B5EF4-FFF2-40B4-BE49-F238E27FC236}">
                  <a16:creationId xmlns:a16="http://schemas.microsoft.com/office/drawing/2014/main" id="{55DAB548-BAC7-F84C-A44F-DED3EF945C37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3" name="Connettore 1 132">
              <a:extLst>
                <a:ext uri="{FF2B5EF4-FFF2-40B4-BE49-F238E27FC236}">
                  <a16:creationId xmlns:a16="http://schemas.microsoft.com/office/drawing/2014/main" id="{F6420571-90B2-984B-8937-2F5C55CC1C0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>
              <a:extLst>
                <a:ext uri="{FF2B5EF4-FFF2-40B4-BE49-F238E27FC236}">
                  <a16:creationId xmlns:a16="http://schemas.microsoft.com/office/drawing/2014/main" id="{8C842EFC-6EB2-D64F-9B98-2E01E0BE4298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Arco 134">
              <a:extLst>
                <a:ext uri="{FF2B5EF4-FFF2-40B4-BE49-F238E27FC236}">
                  <a16:creationId xmlns:a16="http://schemas.microsoft.com/office/drawing/2014/main" id="{FFCE16AB-FB83-814D-94AF-FF96F9176EAA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6" name="Connettore 1 135">
              <a:extLst>
                <a:ext uri="{FF2B5EF4-FFF2-40B4-BE49-F238E27FC236}">
                  <a16:creationId xmlns:a16="http://schemas.microsoft.com/office/drawing/2014/main" id="{DFA8D23C-9B43-0C4F-9DAA-01A020129AD4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Arco 136">
              <a:extLst>
                <a:ext uri="{FF2B5EF4-FFF2-40B4-BE49-F238E27FC236}">
                  <a16:creationId xmlns:a16="http://schemas.microsoft.com/office/drawing/2014/main" id="{72550664-95E1-FE46-B35C-7A3FFC230B2A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Connettore 1 137">
              <a:extLst>
                <a:ext uri="{FF2B5EF4-FFF2-40B4-BE49-F238E27FC236}">
                  <a16:creationId xmlns:a16="http://schemas.microsoft.com/office/drawing/2014/main" id="{B2DE39CC-038E-C34E-8806-201A60B455DF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>
              <a:extLst>
                <a:ext uri="{FF2B5EF4-FFF2-40B4-BE49-F238E27FC236}">
                  <a16:creationId xmlns:a16="http://schemas.microsoft.com/office/drawing/2014/main" id="{4F7C7560-9CFE-8746-8DBB-4FC5A09CAAA5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CasellaDiTesto 139">
              <a:extLst>
                <a:ext uri="{FF2B5EF4-FFF2-40B4-BE49-F238E27FC236}">
                  <a16:creationId xmlns:a16="http://schemas.microsoft.com/office/drawing/2014/main" id="{4ED07E0A-8C62-604E-9258-A1EFF09A4EE8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rmAutofit fontScale="92500" lnSpcReduction="10000"/>
            </a:bodyPr>
            <a:lstStyle/>
            <a:p>
              <a:r>
                <a:rPr lang="en-US" sz="1400" dirty="0">
                  <a:solidFill>
                    <a:srgbClr val="FFC000"/>
                  </a:solidFill>
                </a:rPr>
                <a:t>A</a:t>
              </a:r>
              <a:endParaRPr lang="en-US" sz="24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41" name="Gruppo 140">
            <a:extLst>
              <a:ext uri="{FF2B5EF4-FFF2-40B4-BE49-F238E27FC236}">
                <a16:creationId xmlns:a16="http://schemas.microsoft.com/office/drawing/2014/main" id="{F5C12132-CF39-0F49-98EE-D0D33319351B}"/>
              </a:ext>
            </a:extLst>
          </p:cNvPr>
          <p:cNvGrpSpPr/>
          <p:nvPr/>
        </p:nvGrpSpPr>
        <p:grpSpPr>
          <a:xfrm>
            <a:off x="321731" y="3078176"/>
            <a:ext cx="228699" cy="298237"/>
            <a:chOff x="321731" y="999067"/>
            <a:chExt cx="1141067" cy="1488018"/>
          </a:xfrm>
        </p:grpSpPr>
        <p:sp>
          <p:nvSpPr>
            <p:cNvPr id="142" name="Arco 141">
              <a:extLst>
                <a:ext uri="{FF2B5EF4-FFF2-40B4-BE49-F238E27FC236}">
                  <a16:creationId xmlns:a16="http://schemas.microsoft.com/office/drawing/2014/main" id="{FBC21E68-692E-3943-8039-3B5934A33D3D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Connettore 1 142">
              <a:extLst>
                <a:ext uri="{FF2B5EF4-FFF2-40B4-BE49-F238E27FC236}">
                  <a16:creationId xmlns:a16="http://schemas.microsoft.com/office/drawing/2014/main" id="{44587C34-2F03-F541-9B72-EA01F16A0C7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>
              <a:extLst>
                <a:ext uri="{FF2B5EF4-FFF2-40B4-BE49-F238E27FC236}">
                  <a16:creationId xmlns:a16="http://schemas.microsoft.com/office/drawing/2014/main" id="{588494A0-2C50-D844-A42D-945B0969C92F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Arco 144">
              <a:extLst>
                <a:ext uri="{FF2B5EF4-FFF2-40B4-BE49-F238E27FC236}">
                  <a16:creationId xmlns:a16="http://schemas.microsoft.com/office/drawing/2014/main" id="{19B53434-9586-534D-9D6A-40DAC84E9721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6" name="Connettore 1 145">
              <a:extLst>
                <a:ext uri="{FF2B5EF4-FFF2-40B4-BE49-F238E27FC236}">
                  <a16:creationId xmlns:a16="http://schemas.microsoft.com/office/drawing/2014/main" id="{FD235A89-59D3-E242-B828-3F0612DFC4E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Arco 146">
              <a:extLst>
                <a:ext uri="{FF2B5EF4-FFF2-40B4-BE49-F238E27FC236}">
                  <a16:creationId xmlns:a16="http://schemas.microsoft.com/office/drawing/2014/main" id="{C7814FBA-86AB-0C4B-8496-061C9F51A8E0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Connettore 1 147">
              <a:extLst>
                <a:ext uri="{FF2B5EF4-FFF2-40B4-BE49-F238E27FC236}">
                  <a16:creationId xmlns:a16="http://schemas.microsoft.com/office/drawing/2014/main" id="{3A802E7C-3E2D-EE45-8CE9-DD2EC1A373A9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1 148">
              <a:extLst>
                <a:ext uri="{FF2B5EF4-FFF2-40B4-BE49-F238E27FC236}">
                  <a16:creationId xmlns:a16="http://schemas.microsoft.com/office/drawing/2014/main" id="{DFE931E7-0B5B-4E4E-A364-18829AEE6572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CasellaDiTesto 149">
              <a:extLst>
                <a:ext uri="{FF2B5EF4-FFF2-40B4-BE49-F238E27FC236}">
                  <a16:creationId xmlns:a16="http://schemas.microsoft.com/office/drawing/2014/main" id="{50EA576B-AF3D-B14B-9FC8-7613B22F2455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rmAutofit fontScale="92500" lnSpcReduction="10000"/>
            </a:bodyPr>
            <a:lstStyle/>
            <a:p>
              <a:r>
                <a:rPr lang="en-US" sz="1400" dirty="0"/>
                <a:t>A</a:t>
              </a:r>
              <a:endParaRPr lang="en-US" sz="2400" dirty="0"/>
            </a:p>
          </p:txBody>
        </p:sp>
      </p:grpSp>
      <p:grpSp>
        <p:nvGrpSpPr>
          <p:cNvPr id="151" name="Gruppo 150">
            <a:extLst>
              <a:ext uri="{FF2B5EF4-FFF2-40B4-BE49-F238E27FC236}">
                <a16:creationId xmlns:a16="http://schemas.microsoft.com/office/drawing/2014/main" id="{8B93A863-D137-A44C-9BDB-BB205A963B4E}"/>
              </a:ext>
            </a:extLst>
          </p:cNvPr>
          <p:cNvGrpSpPr/>
          <p:nvPr/>
        </p:nvGrpSpPr>
        <p:grpSpPr>
          <a:xfrm>
            <a:off x="613121" y="3078176"/>
            <a:ext cx="228699" cy="298237"/>
            <a:chOff x="321731" y="999067"/>
            <a:chExt cx="1141067" cy="1488018"/>
          </a:xfrm>
        </p:grpSpPr>
        <p:sp>
          <p:nvSpPr>
            <p:cNvPr id="152" name="Arco 151">
              <a:extLst>
                <a:ext uri="{FF2B5EF4-FFF2-40B4-BE49-F238E27FC236}">
                  <a16:creationId xmlns:a16="http://schemas.microsoft.com/office/drawing/2014/main" id="{5C0E9DB9-E5AC-8A4F-A90D-498295D333EB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53" name="Connettore 1 152">
              <a:extLst>
                <a:ext uri="{FF2B5EF4-FFF2-40B4-BE49-F238E27FC236}">
                  <a16:creationId xmlns:a16="http://schemas.microsoft.com/office/drawing/2014/main" id="{F3077C25-94FF-4E4F-B9E4-BC232CD8B9D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>
              <a:extLst>
                <a:ext uri="{FF2B5EF4-FFF2-40B4-BE49-F238E27FC236}">
                  <a16:creationId xmlns:a16="http://schemas.microsoft.com/office/drawing/2014/main" id="{901D4C52-B47E-AF44-BE1C-1F6FFB3BC3D2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Arco 154">
              <a:extLst>
                <a:ext uri="{FF2B5EF4-FFF2-40B4-BE49-F238E27FC236}">
                  <a16:creationId xmlns:a16="http://schemas.microsoft.com/office/drawing/2014/main" id="{208E00B8-7B54-D24D-A941-9D596BAA0C15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56" name="Connettore 1 155">
              <a:extLst>
                <a:ext uri="{FF2B5EF4-FFF2-40B4-BE49-F238E27FC236}">
                  <a16:creationId xmlns:a16="http://schemas.microsoft.com/office/drawing/2014/main" id="{0433957D-391E-E04B-AFAC-63D5403DAFF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Arco 156">
              <a:extLst>
                <a:ext uri="{FF2B5EF4-FFF2-40B4-BE49-F238E27FC236}">
                  <a16:creationId xmlns:a16="http://schemas.microsoft.com/office/drawing/2014/main" id="{F0822CF5-CBC0-AB48-B02D-EFE05B2AEEF3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58" name="Connettore 1 157">
              <a:extLst>
                <a:ext uri="{FF2B5EF4-FFF2-40B4-BE49-F238E27FC236}">
                  <a16:creationId xmlns:a16="http://schemas.microsoft.com/office/drawing/2014/main" id="{ED95D835-826E-5249-AE93-032D8627A109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ttore 1 158">
              <a:extLst>
                <a:ext uri="{FF2B5EF4-FFF2-40B4-BE49-F238E27FC236}">
                  <a16:creationId xmlns:a16="http://schemas.microsoft.com/office/drawing/2014/main" id="{E2149A3B-3FA9-E041-9D63-8ABA75860254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CasellaDiTesto 159">
              <a:extLst>
                <a:ext uri="{FF2B5EF4-FFF2-40B4-BE49-F238E27FC236}">
                  <a16:creationId xmlns:a16="http://schemas.microsoft.com/office/drawing/2014/main" id="{0B1A00B4-923A-5342-80B2-1972427587B0}"/>
                </a:ext>
              </a:extLst>
            </p:cNvPr>
            <p:cNvSpPr txBox="1"/>
            <p:nvPr/>
          </p:nvSpPr>
          <p:spPr>
            <a:xfrm>
              <a:off x="321731" y="1021918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B</a:t>
              </a:r>
            </a:p>
          </p:txBody>
        </p:sp>
      </p:grpSp>
      <p:grpSp>
        <p:nvGrpSpPr>
          <p:cNvPr id="161" name="Gruppo 160">
            <a:extLst>
              <a:ext uri="{FF2B5EF4-FFF2-40B4-BE49-F238E27FC236}">
                <a16:creationId xmlns:a16="http://schemas.microsoft.com/office/drawing/2014/main" id="{6B875B0B-709F-444B-AA51-A2241865EA7F}"/>
              </a:ext>
            </a:extLst>
          </p:cNvPr>
          <p:cNvGrpSpPr/>
          <p:nvPr/>
        </p:nvGrpSpPr>
        <p:grpSpPr>
          <a:xfrm>
            <a:off x="904511" y="3078176"/>
            <a:ext cx="228699" cy="298237"/>
            <a:chOff x="321731" y="999067"/>
            <a:chExt cx="1141067" cy="1488018"/>
          </a:xfrm>
        </p:grpSpPr>
        <p:sp>
          <p:nvSpPr>
            <p:cNvPr id="162" name="Arco 161">
              <a:extLst>
                <a:ext uri="{FF2B5EF4-FFF2-40B4-BE49-F238E27FC236}">
                  <a16:creationId xmlns:a16="http://schemas.microsoft.com/office/drawing/2014/main" id="{2F56BB1E-11ED-ED42-B1B4-2B257AE4D12F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63" name="Connettore 1 162">
              <a:extLst>
                <a:ext uri="{FF2B5EF4-FFF2-40B4-BE49-F238E27FC236}">
                  <a16:creationId xmlns:a16="http://schemas.microsoft.com/office/drawing/2014/main" id="{9924CFF2-CB13-F143-92AE-F330010FDAB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ttore 1 163">
              <a:extLst>
                <a:ext uri="{FF2B5EF4-FFF2-40B4-BE49-F238E27FC236}">
                  <a16:creationId xmlns:a16="http://schemas.microsoft.com/office/drawing/2014/main" id="{80FF153B-4B68-034F-A27A-07D9D812BA73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Arco 164">
              <a:extLst>
                <a:ext uri="{FF2B5EF4-FFF2-40B4-BE49-F238E27FC236}">
                  <a16:creationId xmlns:a16="http://schemas.microsoft.com/office/drawing/2014/main" id="{01BC91D6-3360-724F-BE51-A63E087BC122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66" name="Connettore 1 165">
              <a:extLst>
                <a:ext uri="{FF2B5EF4-FFF2-40B4-BE49-F238E27FC236}">
                  <a16:creationId xmlns:a16="http://schemas.microsoft.com/office/drawing/2014/main" id="{9211C426-617B-8747-A9E0-AB8300E12226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Arco 166">
              <a:extLst>
                <a:ext uri="{FF2B5EF4-FFF2-40B4-BE49-F238E27FC236}">
                  <a16:creationId xmlns:a16="http://schemas.microsoft.com/office/drawing/2014/main" id="{624EDA96-63EE-9C4B-AF17-1ABDE20D3B1A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68" name="Connettore 1 167">
              <a:extLst>
                <a:ext uri="{FF2B5EF4-FFF2-40B4-BE49-F238E27FC236}">
                  <a16:creationId xmlns:a16="http://schemas.microsoft.com/office/drawing/2014/main" id="{B553BF00-827C-504F-9638-D202FD6529D0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ttore 1 168">
              <a:extLst>
                <a:ext uri="{FF2B5EF4-FFF2-40B4-BE49-F238E27FC236}">
                  <a16:creationId xmlns:a16="http://schemas.microsoft.com/office/drawing/2014/main" id="{4E727D56-7E15-8642-ADC0-2AE26C80012E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CasellaDiTesto 169">
              <a:extLst>
                <a:ext uri="{FF2B5EF4-FFF2-40B4-BE49-F238E27FC236}">
                  <a16:creationId xmlns:a16="http://schemas.microsoft.com/office/drawing/2014/main" id="{CA327862-0B06-A942-8752-701C12D54BA4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C</a:t>
              </a:r>
            </a:p>
          </p:txBody>
        </p:sp>
      </p:grpSp>
      <p:grpSp>
        <p:nvGrpSpPr>
          <p:cNvPr id="171" name="Gruppo 170">
            <a:extLst>
              <a:ext uri="{FF2B5EF4-FFF2-40B4-BE49-F238E27FC236}">
                <a16:creationId xmlns:a16="http://schemas.microsoft.com/office/drawing/2014/main" id="{A07A5AB3-8BE3-AA4A-B802-A367E42A2D76}"/>
              </a:ext>
            </a:extLst>
          </p:cNvPr>
          <p:cNvGrpSpPr/>
          <p:nvPr/>
        </p:nvGrpSpPr>
        <p:grpSpPr>
          <a:xfrm>
            <a:off x="1195901" y="3078176"/>
            <a:ext cx="228699" cy="298237"/>
            <a:chOff x="321731" y="999067"/>
            <a:chExt cx="1141067" cy="1488018"/>
          </a:xfrm>
        </p:grpSpPr>
        <p:sp>
          <p:nvSpPr>
            <p:cNvPr id="172" name="Arco 171">
              <a:extLst>
                <a:ext uri="{FF2B5EF4-FFF2-40B4-BE49-F238E27FC236}">
                  <a16:creationId xmlns:a16="http://schemas.microsoft.com/office/drawing/2014/main" id="{5D95A779-7959-B54C-8CBC-10CBC070C0B4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73" name="Connettore 1 172">
              <a:extLst>
                <a:ext uri="{FF2B5EF4-FFF2-40B4-BE49-F238E27FC236}">
                  <a16:creationId xmlns:a16="http://schemas.microsoft.com/office/drawing/2014/main" id="{370FCDD0-A835-5B4F-8CD5-A626F84FC30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>
              <a:extLst>
                <a:ext uri="{FF2B5EF4-FFF2-40B4-BE49-F238E27FC236}">
                  <a16:creationId xmlns:a16="http://schemas.microsoft.com/office/drawing/2014/main" id="{9F404BBF-C2F4-2040-849D-4CA99DA95001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Arco 174">
              <a:extLst>
                <a:ext uri="{FF2B5EF4-FFF2-40B4-BE49-F238E27FC236}">
                  <a16:creationId xmlns:a16="http://schemas.microsoft.com/office/drawing/2014/main" id="{7EE80D06-E927-9448-8C65-5C566D8CC592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76" name="Connettore 1 175">
              <a:extLst>
                <a:ext uri="{FF2B5EF4-FFF2-40B4-BE49-F238E27FC236}">
                  <a16:creationId xmlns:a16="http://schemas.microsoft.com/office/drawing/2014/main" id="{32B2FC52-2AAE-DC47-B732-0EC1CD984661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Arco 176">
              <a:extLst>
                <a:ext uri="{FF2B5EF4-FFF2-40B4-BE49-F238E27FC236}">
                  <a16:creationId xmlns:a16="http://schemas.microsoft.com/office/drawing/2014/main" id="{F13A5AFB-3170-2746-A21B-A721D933BA21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78" name="Connettore 1 177">
              <a:extLst>
                <a:ext uri="{FF2B5EF4-FFF2-40B4-BE49-F238E27FC236}">
                  <a16:creationId xmlns:a16="http://schemas.microsoft.com/office/drawing/2014/main" id="{F0D0FF4A-4A1E-6543-9237-79397FC6F25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>
              <a:extLst>
                <a:ext uri="{FF2B5EF4-FFF2-40B4-BE49-F238E27FC236}">
                  <a16:creationId xmlns:a16="http://schemas.microsoft.com/office/drawing/2014/main" id="{F341FFCA-D327-EE44-9D1C-82EBEEF67AF8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CasellaDiTesto 179">
              <a:extLst>
                <a:ext uri="{FF2B5EF4-FFF2-40B4-BE49-F238E27FC236}">
                  <a16:creationId xmlns:a16="http://schemas.microsoft.com/office/drawing/2014/main" id="{B397CB48-8C03-FE44-9DFC-7ED799FF430B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D</a:t>
              </a:r>
            </a:p>
          </p:txBody>
        </p:sp>
      </p:grpSp>
      <p:grpSp>
        <p:nvGrpSpPr>
          <p:cNvPr id="181" name="Gruppo 180">
            <a:extLst>
              <a:ext uri="{FF2B5EF4-FFF2-40B4-BE49-F238E27FC236}">
                <a16:creationId xmlns:a16="http://schemas.microsoft.com/office/drawing/2014/main" id="{05BF84FB-B252-9942-8BF0-27190E4C8C1C}"/>
              </a:ext>
            </a:extLst>
          </p:cNvPr>
          <p:cNvGrpSpPr/>
          <p:nvPr/>
        </p:nvGrpSpPr>
        <p:grpSpPr>
          <a:xfrm>
            <a:off x="1487291" y="3078176"/>
            <a:ext cx="228699" cy="298237"/>
            <a:chOff x="321731" y="999067"/>
            <a:chExt cx="1141067" cy="1488018"/>
          </a:xfrm>
        </p:grpSpPr>
        <p:sp>
          <p:nvSpPr>
            <p:cNvPr id="182" name="Arco 181">
              <a:extLst>
                <a:ext uri="{FF2B5EF4-FFF2-40B4-BE49-F238E27FC236}">
                  <a16:creationId xmlns:a16="http://schemas.microsoft.com/office/drawing/2014/main" id="{A3C1B5E9-30DA-9645-8EE6-463F804C8218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83" name="Connettore 1 182">
              <a:extLst>
                <a:ext uri="{FF2B5EF4-FFF2-40B4-BE49-F238E27FC236}">
                  <a16:creationId xmlns:a16="http://schemas.microsoft.com/office/drawing/2014/main" id="{4DED1378-C5AF-0541-B43B-FBA37EC7229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>
              <a:extLst>
                <a:ext uri="{FF2B5EF4-FFF2-40B4-BE49-F238E27FC236}">
                  <a16:creationId xmlns:a16="http://schemas.microsoft.com/office/drawing/2014/main" id="{75A3BCBB-AADA-5049-8912-DDBD9650F3D1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Arco 184">
              <a:extLst>
                <a:ext uri="{FF2B5EF4-FFF2-40B4-BE49-F238E27FC236}">
                  <a16:creationId xmlns:a16="http://schemas.microsoft.com/office/drawing/2014/main" id="{B01ADFF1-2A05-1B4F-BD05-8D45B58B6EF2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86" name="Connettore 1 185">
              <a:extLst>
                <a:ext uri="{FF2B5EF4-FFF2-40B4-BE49-F238E27FC236}">
                  <a16:creationId xmlns:a16="http://schemas.microsoft.com/office/drawing/2014/main" id="{E92B8B26-FD80-DB48-8428-C5E46C19D0D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Arco 186">
              <a:extLst>
                <a:ext uri="{FF2B5EF4-FFF2-40B4-BE49-F238E27FC236}">
                  <a16:creationId xmlns:a16="http://schemas.microsoft.com/office/drawing/2014/main" id="{858E5E2B-9D0D-604C-9B93-44E02C78BFF3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88" name="Connettore 1 187">
              <a:extLst>
                <a:ext uri="{FF2B5EF4-FFF2-40B4-BE49-F238E27FC236}">
                  <a16:creationId xmlns:a16="http://schemas.microsoft.com/office/drawing/2014/main" id="{7645BD75-E8A1-F44C-A931-9AA14E70FDD8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>
              <a:extLst>
                <a:ext uri="{FF2B5EF4-FFF2-40B4-BE49-F238E27FC236}">
                  <a16:creationId xmlns:a16="http://schemas.microsoft.com/office/drawing/2014/main" id="{A7DAA9F2-6313-B342-BC9F-FF0D3CD2A10A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CasellaDiTesto 189">
              <a:extLst>
                <a:ext uri="{FF2B5EF4-FFF2-40B4-BE49-F238E27FC236}">
                  <a16:creationId xmlns:a16="http://schemas.microsoft.com/office/drawing/2014/main" id="{70FD08A2-D782-E64B-A30E-DF95E0E8A4E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E</a:t>
              </a:r>
            </a:p>
          </p:txBody>
        </p:sp>
      </p:grpSp>
      <p:grpSp>
        <p:nvGrpSpPr>
          <p:cNvPr id="191" name="Gruppo 190">
            <a:extLst>
              <a:ext uri="{FF2B5EF4-FFF2-40B4-BE49-F238E27FC236}">
                <a16:creationId xmlns:a16="http://schemas.microsoft.com/office/drawing/2014/main" id="{17EFC190-FDDB-8247-8703-68C1043843C3}"/>
              </a:ext>
            </a:extLst>
          </p:cNvPr>
          <p:cNvGrpSpPr/>
          <p:nvPr/>
        </p:nvGrpSpPr>
        <p:grpSpPr>
          <a:xfrm>
            <a:off x="1778681" y="3078176"/>
            <a:ext cx="228699" cy="298237"/>
            <a:chOff x="321731" y="999067"/>
            <a:chExt cx="1141067" cy="1488018"/>
          </a:xfrm>
        </p:grpSpPr>
        <p:sp>
          <p:nvSpPr>
            <p:cNvPr id="192" name="Arco 191">
              <a:extLst>
                <a:ext uri="{FF2B5EF4-FFF2-40B4-BE49-F238E27FC236}">
                  <a16:creationId xmlns:a16="http://schemas.microsoft.com/office/drawing/2014/main" id="{7B7F1429-6FED-F640-8292-B91FBF9C26DE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93" name="Connettore 1 192">
              <a:extLst>
                <a:ext uri="{FF2B5EF4-FFF2-40B4-BE49-F238E27FC236}">
                  <a16:creationId xmlns:a16="http://schemas.microsoft.com/office/drawing/2014/main" id="{D3BDBE07-FDF7-2A42-83A0-FA67F147E36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>
              <a:extLst>
                <a:ext uri="{FF2B5EF4-FFF2-40B4-BE49-F238E27FC236}">
                  <a16:creationId xmlns:a16="http://schemas.microsoft.com/office/drawing/2014/main" id="{760F681B-A40D-CE43-AC04-2A89D5DF77B1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Arco 194">
              <a:extLst>
                <a:ext uri="{FF2B5EF4-FFF2-40B4-BE49-F238E27FC236}">
                  <a16:creationId xmlns:a16="http://schemas.microsoft.com/office/drawing/2014/main" id="{333BC4D3-A0C2-0B48-9D87-003A6B5DCDC7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96" name="Connettore 1 195">
              <a:extLst>
                <a:ext uri="{FF2B5EF4-FFF2-40B4-BE49-F238E27FC236}">
                  <a16:creationId xmlns:a16="http://schemas.microsoft.com/office/drawing/2014/main" id="{103DD039-D79E-6847-BB3C-F059E8B11B6D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Arco 196">
              <a:extLst>
                <a:ext uri="{FF2B5EF4-FFF2-40B4-BE49-F238E27FC236}">
                  <a16:creationId xmlns:a16="http://schemas.microsoft.com/office/drawing/2014/main" id="{EAC19DEC-4CDF-1247-9F01-51EF2EF842F1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198" name="Connettore 1 197">
              <a:extLst>
                <a:ext uri="{FF2B5EF4-FFF2-40B4-BE49-F238E27FC236}">
                  <a16:creationId xmlns:a16="http://schemas.microsoft.com/office/drawing/2014/main" id="{6A00659A-D152-7C45-AA0A-7C4EF46CF74C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>
              <a:extLst>
                <a:ext uri="{FF2B5EF4-FFF2-40B4-BE49-F238E27FC236}">
                  <a16:creationId xmlns:a16="http://schemas.microsoft.com/office/drawing/2014/main" id="{89F87A20-EA9E-3F41-89B0-18F8BCB64249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CasellaDiTesto 199">
              <a:extLst>
                <a:ext uri="{FF2B5EF4-FFF2-40B4-BE49-F238E27FC236}">
                  <a16:creationId xmlns:a16="http://schemas.microsoft.com/office/drawing/2014/main" id="{CEF1F78F-41F7-3B4C-B894-F50F922EE4B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F</a:t>
              </a:r>
            </a:p>
          </p:txBody>
        </p:sp>
      </p:grpSp>
      <p:grpSp>
        <p:nvGrpSpPr>
          <p:cNvPr id="201" name="Gruppo 200">
            <a:extLst>
              <a:ext uri="{FF2B5EF4-FFF2-40B4-BE49-F238E27FC236}">
                <a16:creationId xmlns:a16="http://schemas.microsoft.com/office/drawing/2014/main" id="{CFB24DF2-D545-9748-BA66-DFE03B58A28C}"/>
              </a:ext>
            </a:extLst>
          </p:cNvPr>
          <p:cNvGrpSpPr/>
          <p:nvPr/>
        </p:nvGrpSpPr>
        <p:grpSpPr>
          <a:xfrm>
            <a:off x="2070071" y="3078176"/>
            <a:ext cx="228699" cy="298237"/>
            <a:chOff x="321731" y="999067"/>
            <a:chExt cx="1141067" cy="1488018"/>
          </a:xfrm>
        </p:grpSpPr>
        <p:sp>
          <p:nvSpPr>
            <p:cNvPr id="202" name="Arco 201">
              <a:extLst>
                <a:ext uri="{FF2B5EF4-FFF2-40B4-BE49-F238E27FC236}">
                  <a16:creationId xmlns:a16="http://schemas.microsoft.com/office/drawing/2014/main" id="{C51CA1C3-087D-E547-9F54-6EBC907339DA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03" name="Connettore 1 202">
              <a:extLst>
                <a:ext uri="{FF2B5EF4-FFF2-40B4-BE49-F238E27FC236}">
                  <a16:creationId xmlns:a16="http://schemas.microsoft.com/office/drawing/2014/main" id="{424771C9-2B39-8648-B362-24F7D3F7772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>
              <a:extLst>
                <a:ext uri="{FF2B5EF4-FFF2-40B4-BE49-F238E27FC236}">
                  <a16:creationId xmlns:a16="http://schemas.microsoft.com/office/drawing/2014/main" id="{8322B8EE-AC46-1F43-BE0B-E981311FFA6C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Arco 204">
              <a:extLst>
                <a:ext uri="{FF2B5EF4-FFF2-40B4-BE49-F238E27FC236}">
                  <a16:creationId xmlns:a16="http://schemas.microsoft.com/office/drawing/2014/main" id="{4CFCA588-7039-204E-B4EA-F9CCFEF50E02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06" name="Connettore 1 205">
              <a:extLst>
                <a:ext uri="{FF2B5EF4-FFF2-40B4-BE49-F238E27FC236}">
                  <a16:creationId xmlns:a16="http://schemas.microsoft.com/office/drawing/2014/main" id="{11401391-6020-1D4D-910A-36E79AFFF1D4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Arco 206">
              <a:extLst>
                <a:ext uri="{FF2B5EF4-FFF2-40B4-BE49-F238E27FC236}">
                  <a16:creationId xmlns:a16="http://schemas.microsoft.com/office/drawing/2014/main" id="{D9FFCDAD-69F0-944E-B6D9-252B0B8680BA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08" name="Connettore 1 207">
              <a:extLst>
                <a:ext uri="{FF2B5EF4-FFF2-40B4-BE49-F238E27FC236}">
                  <a16:creationId xmlns:a16="http://schemas.microsoft.com/office/drawing/2014/main" id="{9B2B1144-C5FF-F14B-B9C1-44FA3F13E7B8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>
              <a:extLst>
                <a:ext uri="{FF2B5EF4-FFF2-40B4-BE49-F238E27FC236}">
                  <a16:creationId xmlns:a16="http://schemas.microsoft.com/office/drawing/2014/main" id="{9609A1CA-2625-6443-9CD1-C0C48B58539C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CasellaDiTesto 209">
              <a:extLst>
                <a:ext uri="{FF2B5EF4-FFF2-40B4-BE49-F238E27FC236}">
                  <a16:creationId xmlns:a16="http://schemas.microsoft.com/office/drawing/2014/main" id="{21B4F5F8-B7A4-AB40-BA39-6F400EE472D0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G</a:t>
              </a:r>
            </a:p>
          </p:txBody>
        </p:sp>
      </p:grpSp>
      <p:grpSp>
        <p:nvGrpSpPr>
          <p:cNvPr id="211" name="Gruppo 210">
            <a:extLst>
              <a:ext uri="{FF2B5EF4-FFF2-40B4-BE49-F238E27FC236}">
                <a16:creationId xmlns:a16="http://schemas.microsoft.com/office/drawing/2014/main" id="{E6C44082-73E7-CE41-B362-B5D1C1E1C6CD}"/>
              </a:ext>
            </a:extLst>
          </p:cNvPr>
          <p:cNvGrpSpPr/>
          <p:nvPr/>
        </p:nvGrpSpPr>
        <p:grpSpPr>
          <a:xfrm>
            <a:off x="2652851" y="3078176"/>
            <a:ext cx="228699" cy="298237"/>
            <a:chOff x="321731" y="999067"/>
            <a:chExt cx="1141067" cy="1488018"/>
          </a:xfrm>
        </p:grpSpPr>
        <p:sp>
          <p:nvSpPr>
            <p:cNvPr id="212" name="Arco 211">
              <a:extLst>
                <a:ext uri="{FF2B5EF4-FFF2-40B4-BE49-F238E27FC236}">
                  <a16:creationId xmlns:a16="http://schemas.microsoft.com/office/drawing/2014/main" id="{4D23B63D-8A8A-A64E-844C-43078FED475C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13" name="Connettore 1 212">
              <a:extLst>
                <a:ext uri="{FF2B5EF4-FFF2-40B4-BE49-F238E27FC236}">
                  <a16:creationId xmlns:a16="http://schemas.microsoft.com/office/drawing/2014/main" id="{9AA013C5-F1D2-984C-B685-F959A0C9C42D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>
              <a:extLst>
                <a:ext uri="{FF2B5EF4-FFF2-40B4-BE49-F238E27FC236}">
                  <a16:creationId xmlns:a16="http://schemas.microsoft.com/office/drawing/2014/main" id="{D216CEC1-B721-7548-B60D-18A545D17322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Arco 214">
              <a:extLst>
                <a:ext uri="{FF2B5EF4-FFF2-40B4-BE49-F238E27FC236}">
                  <a16:creationId xmlns:a16="http://schemas.microsoft.com/office/drawing/2014/main" id="{C9A9FC04-F39F-4749-BA8C-1D70C793CDCF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16" name="Connettore 1 215">
              <a:extLst>
                <a:ext uri="{FF2B5EF4-FFF2-40B4-BE49-F238E27FC236}">
                  <a16:creationId xmlns:a16="http://schemas.microsoft.com/office/drawing/2014/main" id="{8BDF3A5B-D150-2646-B92D-0A0756CB9EF2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Arco 216">
              <a:extLst>
                <a:ext uri="{FF2B5EF4-FFF2-40B4-BE49-F238E27FC236}">
                  <a16:creationId xmlns:a16="http://schemas.microsoft.com/office/drawing/2014/main" id="{0CD84B6C-4A30-5944-A474-2ACCC15C2DF8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18" name="Connettore 1 217">
              <a:extLst>
                <a:ext uri="{FF2B5EF4-FFF2-40B4-BE49-F238E27FC236}">
                  <a16:creationId xmlns:a16="http://schemas.microsoft.com/office/drawing/2014/main" id="{0B1CE15B-3E93-4D4E-BD2A-AB995C1A4879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>
              <a:extLst>
                <a:ext uri="{FF2B5EF4-FFF2-40B4-BE49-F238E27FC236}">
                  <a16:creationId xmlns:a16="http://schemas.microsoft.com/office/drawing/2014/main" id="{59960D98-0EC2-464C-BF30-0F487B1D01F1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CasellaDiTesto 219">
              <a:extLst>
                <a:ext uri="{FF2B5EF4-FFF2-40B4-BE49-F238E27FC236}">
                  <a16:creationId xmlns:a16="http://schemas.microsoft.com/office/drawing/2014/main" id="{DC4B1279-51C1-E543-82AC-47F4E1F2750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I</a:t>
              </a:r>
            </a:p>
          </p:txBody>
        </p:sp>
      </p:grpSp>
      <p:grpSp>
        <p:nvGrpSpPr>
          <p:cNvPr id="221" name="Gruppo 220">
            <a:extLst>
              <a:ext uri="{FF2B5EF4-FFF2-40B4-BE49-F238E27FC236}">
                <a16:creationId xmlns:a16="http://schemas.microsoft.com/office/drawing/2014/main" id="{892AD425-0CFB-8D43-B218-5C5A6500A64E}"/>
              </a:ext>
            </a:extLst>
          </p:cNvPr>
          <p:cNvGrpSpPr/>
          <p:nvPr/>
        </p:nvGrpSpPr>
        <p:grpSpPr>
          <a:xfrm>
            <a:off x="2361461" y="3078176"/>
            <a:ext cx="228699" cy="298237"/>
            <a:chOff x="321731" y="999067"/>
            <a:chExt cx="1141067" cy="1488018"/>
          </a:xfrm>
        </p:grpSpPr>
        <p:sp>
          <p:nvSpPr>
            <p:cNvPr id="222" name="Arco 221">
              <a:extLst>
                <a:ext uri="{FF2B5EF4-FFF2-40B4-BE49-F238E27FC236}">
                  <a16:creationId xmlns:a16="http://schemas.microsoft.com/office/drawing/2014/main" id="{61B7898B-D893-6F4D-B16E-6825A0FCB479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23" name="Connettore 1 222">
              <a:extLst>
                <a:ext uri="{FF2B5EF4-FFF2-40B4-BE49-F238E27FC236}">
                  <a16:creationId xmlns:a16="http://schemas.microsoft.com/office/drawing/2014/main" id="{C0F0CD95-8F84-0047-B302-B6CE18696AA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>
              <a:extLst>
                <a:ext uri="{FF2B5EF4-FFF2-40B4-BE49-F238E27FC236}">
                  <a16:creationId xmlns:a16="http://schemas.microsoft.com/office/drawing/2014/main" id="{F020D9E4-9524-BE44-9211-353705C94BC3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Arco 224">
              <a:extLst>
                <a:ext uri="{FF2B5EF4-FFF2-40B4-BE49-F238E27FC236}">
                  <a16:creationId xmlns:a16="http://schemas.microsoft.com/office/drawing/2014/main" id="{3055D940-EE34-844E-AEE1-70BFF8DB7E95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26" name="Connettore 1 225">
              <a:extLst>
                <a:ext uri="{FF2B5EF4-FFF2-40B4-BE49-F238E27FC236}">
                  <a16:creationId xmlns:a16="http://schemas.microsoft.com/office/drawing/2014/main" id="{E93142BF-11E1-0C49-AFDE-C6A35C3390D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Arco 226">
              <a:extLst>
                <a:ext uri="{FF2B5EF4-FFF2-40B4-BE49-F238E27FC236}">
                  <a16:creationId xmlns:a16="http://schemas.microsoft.com/office/drawing/2014/main" id="{DB9ACB72-4183-B44B-BC79-2ABD68DC4E35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28" name="Connettore 1 227">
              <a:extLst>
                <a:ext uri="{FF2B5EF4-FFF2-40B4-BE49-F238E27FC236}">
                  <a16:creationId xmlns:a16="http://schemas.microsoft.com/office/drawing/2014/main" id="{6231F67A-BA1D-C54F-B8CE-3506AED6B3EA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>
              <a:extLst>
                <a:ext uri="{FF2B5EF4-FFF2-40B4-BE49-F238E27FC236}">
                  <a16:creationId xmlns:a16="http://schemas.microsoft.com/office/drawing/2014/main" id="{5E53AF59-5367-5D48-9510-00057265E7D9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CasellaDiTesto 229">
              <a:extLst>
                <a:ext uri="{FF2B5EF4-FFF2-40B4-BE49-F238E27FC236}">
                  <a16:creationId xmlns:a16="http://schemas.microsoft.com/office/drawing/2014/main" id="{C2341C7D-624F-DC47-A76C-EE2336D38591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H</a:t>
              </a:r>
            </a:p>
          </p:txBody>
        </p:sp>
      </p:grpSp>
      <p:grpSp>
        <p:nvGrpSpPr>
          <p:cNvPr id="231" name="Gruppo 230">
            <a:extLst>
              <a:ext uri="{FF2B5EF4-FFF2-40B4-BE49-F238E27FC236}">
                <a16:creationId xmlns:a16="http://schemas.microsoft.com/office/drawing/2014/main" id="{5BE87FDD-904C-464A-97AB-77D1605503BD}"/>
              </a:ext>
            </a:extLst>
          </p:cNvPr>
          <p:cNvGrpSpPr/>
          <p:nvPr/>
        </p:nvGrpSpPr>
        <p:grpSpPr>
          <a:xfrm>
            <a:off x="3527021" y="3078176"/>
            <a:ext cx="228699" cy="298237"/>
            <a:chOff x="321731" y="999067"/>
            <a:chExt cx="1141067" cy="1488018"/>
          </a:xfrm>
        </p:grpSpPr>
        <p:sp>
          <p:nvSpPr>
            <p:cNvPr id="232" name="Arco 231">
              <a:extLst>
                <a:ext uri="{FF2B5EF4-FFF2-40B4-BE49-F238E27FC236}">
                  <a16:creationId xmlns:a16="http://schemas.microsoft.com/office/drawing/2014/main" id="{6A6282DB-B002-6746-B067-A2F7EA729F02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33" name="Connettore 1 232">
              <a:extLst>
                <a:ext uri="{FF2B5EF4-FFF2-40B4-BE49-F238E27FC236}">
                  <a16:creationId xmlns:a16="http://schemas.microsoft.com/office/drawing/2014/main" id="{0FFB8F96-D47E-2740-AFA6-7D63DCB31004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>
              <a:extLst>
                <a:ext uri="{FF2B5EF4-FFF2-40B4-BE49-F238E27FC236}">
                  <a16:creationId xmlns:a16="http://schemas.microsoft.com/office/drawing/2014/main" id="{973B731E-061C-594D-AC0F-6AECCBB27008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Arco 234">
              <a:extLst>
                <a:ext uri="{FF2B5EF4-FFF2-40B4-BE49-F238E27FC236}">
                  <a16:creationId xmlns:a16="http://schemas.microsoft.com/office/drawing/2014/main" id="{682366DA-5E5F-6846-9C0D-DB84682FEA68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36" name="Connettore 1 235">
              <a:extLst>
                <a:ext uri="{FF2B5EF4-FFF2-40B4-BE49-F238E27FC236}">
                  <a16:creationId xmlns:a16="http://schemas.microsoft.com/office/drawing/2014/main" id="{2CB68815-71F0-6045-A89B-DFD8F0888F70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Arco 236">
              <a:extLst>
                <a:ext uri="{FF2B5EF4-FFF2-40B4-BE49-F238E27FC236}">
                  <a16:creationId xmlns:a16="http://schemas.microsoft.com/office/drawing/2014/main" id="{B763A9F6-53D9-3945-946F-5096F4ABFBB0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38" name="Connettore 1 237">
              <a:extLst>
                <a:ext uri="{FF2B5EF4-FFF2-40B4-BE49-F238E27FC236}">
                  <a16:creationId xmlns:a16="http://schemas.microsoft.com/office/drawing/2014/main" id="{BDDF73AF-8B9B-F648-97A5-9B09D493A640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>
              <a:extLst>
                <a:ext uri="{FF2B5EF4-FFF2-40B4-BE49-F238E27FC236}">
                  <a16:creationId xmlns:a16="http://schemas.microsoft.com/office/drawing/2014/main" id="{DCF85E23-44AC-FD4A-8B07-66E0958066D7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CasellaDiTesto 239">
              <a:extLst>
                <a:ext uri="{FF2B5EF4-FFF2-40B4-BE49-F238E27FC236}">
                  <a16:creationId xmlns:a16="http://schemas.microsoft.com/office/drawing/2014/main" id="{AFB7A93D-34CA-A341-91AF-424572D74B2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L</a:t>
              </a:r>
            </a:p>
          </p:txBody>
        </p:sp>
      </p:grpSp>
      <p:grpSp>
        <p:nvGrpSpPr>
          <p:cNvPr id="241" name="Gruppo 240">
            <a:extLst>
              <a:ext uri="{FF2B5EF4-FFF2-40B4-BE49-F238E27FC236}">
                <a16:creationId xmlns:a16="http://schemas.microsoft.com/office/drawing/2014/main" id="{903EECEF-DAFE-B941-B3A9-651DA2C04770}"/>
              </a:ext>
            </a:extLst>
          </p:cNvPr>
          <p:cNvGrpSpPr/>
          <p:nvPr/>
        </p:nvGrpSpPr>
        <p:grpSpPr>
          <a:xfrm>
            <a:off x="3818411" y="3078176"/>
            <a:ext cx="228699" cy="298237"/>
            <a:chOff x="321731" y="999067"/>
            <a:chExt cx="1141067" cy="1488018"/>
          </a:xfrm>
        </p:grpSpPr>
        <p:sp>
          <p:nvSpPr>
            <p:cNvPr id="242" name="Arco 241">
              <a:extLst>
                <a:ext uri="{FF2B5EF4-FFF2-40B4-BE49-F238E27FC236}">
                  <a16:creationId xmlns:a16="http://schemas.microsoft.com/office/drawing/2014/main" id="{F959F161-A787-9643-A03B-519413F5C551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43" name="Connettore 1 242">
              <a:extLst>
                <a:ext uri="{FF2B5EF4-FFF2-40B4-BE49-F238E27FC236}">
                  <a16:creationId xmlns:a16="http://schemas.microsoft.com/office/drawing/2014/main" id="{9245068B-58FB-AD47-A81D-2209384A480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>
              <a:extLst>
                <a:ext uri="{FF2B5EF4-FFF2-40B4-BE49-F238E27FC236}">
                  <a16:creationId xmlns:a16="http://schemas.microsoft.com/office/drawing/2014/main" id="{C8B668EA-BDF2-124E-B275-F5910485EA61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Arco 244">
              <a:extLst>
                <a:ext uri="{FF2B5EF4-FFF2-40B4-BE49-F238E27FC236}">
                  <a16:creationId xmlns:a16="http://schemas.microsoft.com/office/drawing/2014/main" id="{844AF830-6D64-FF4C-AACD-D728D81F95DE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46" name="Connettore 1 245">
              <a:extLst>
                <a:ext uri="{FF2B5EF4-FFF2-40B4-BE49-F238E27FC236}">
                  <a16:creationId xmlns:a16="http://schemas.microsoft.com/office/drawing/2014/main" id="{3D7D2F2B-10A5-F14F-9FB6-402668443EA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Arco 246">
              <a:extLst>
                <a:ext uri="{FF2B5EF4-FFF2-40B4-BE49-F238E27FC236}">
                  <a16:creationId xmlns:a16="http://schemas.microsoft.com/office/drawing/2014/main" id="{CCAEF1D4-076D-FB43-83EF-D803DBE8420C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48" name="Connettore 1 247">
              <a:extLst>
                <a:ext uri="{FF2B5EF4-FFF2-40B4-BE49-F238E27FC236}">
                  <a16:creationId xmlns:a16="http://schemas.microsoft.com/office/drawing/2014/main" id="{314D08C7-3372-0141-AD3B-EA13766BCC1C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>
              <a:extLst>
                <a:ext uri="{FF2B5EF4-FFF2-40B4-BE49-F238E27FC236}">
                  <a16:creationId xmlns:a16="http://schemas.microsoft.com/office/drawing/2014/main" id="{CD4B1833-BFC5-2343-A851-0614B83FA1EF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CasellaDiTesto 249">
              <a:extLst>
                <a:ext uri="{FF2B5EF4-FFF2-40B4-BE49-F238E27FC236}">
                  <a16:creationId xmlns:a16="http://schemas.microsoft.com/office/drawing/2014/main" id="{37FBE57B-BC56-924E-A08F-02BAD19FF0B2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M</a:t>
              </a:r>
            </a:p>
          </p:txBody>
        </p:sp>
      </p:grpSp>
      <p:grpSp>
        <p:nvGrpSpPr>
          <p:cNvPr id="251" name="Gruppo 250">
            <a:extLst>
              <a:ext uri="{FF2B5EF4-FFF2-40B4-BE49-F238E27FC236}">
                <a16:creationId xmlns:a16="http://schemas.microsoft.com/office/drawing/2014/main" id="{763208F4-EBC9-B842-9C09-CCA576171C64}"/>
              </a:ext>
            </a:extLst>
          </p:cNvPr>
          <p:cNvGrpSpPr/>
          <p:nvPr/>
        </p:nvGrpSpPr>
        <p:grpSpPr>
          <a:xfrm>
            <a:off x="4692581" y="3078176"/>
            <a:ext cx="228699" cy="298237"/>
            <a:chOff x="321731" y="999067"/>
            <a:chExt cx="1141067" cy="1488018"/>
          </a:xfrm>
        </p:grpSpPr>
        <p:sp>
          <p:nvSpPr>
            <p:cNvPr id="252" name="Arco 251">
              <a:extLst>
                <a:ext uri="{FF2B5EF4-FFF2-40B4-BE49-F238E27FC236}">
                  <a16:creationId xmlns:a16="http://schemas.microsoft.com/office/drawing/2014/main" id="{AB8CB031-2B3E-294E-8024-66308210FC4C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53" name="Connettore 1 252">
              <a:extLst>
                <a:ext uri="{FF2B5EF4-FFF2-40B4-BE49-F238E27FC236}">
                  <a16:creationId xmlns:a16="http://schemas.microsoft.com/office/drawing/2014/main" id="{8687BC24-8755-EA43-A8BC-CD611CDCF6D4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ttore 1 253">
              <a:extLst>
                <a:ext uri="{FF2B5EF4-FFF2-40B4-BE49-F238E27FC236}">
                  <a16:creationId xmlns:a16="http://schemas.microsoft.com/office/drawing/2014/main" id="{4D19EA26-454A-D846-AB5B-6CE318CA543C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5" name="Arco 254">
              <a:extLst>
                <a:ext uri="{FF2B5EF4-FFF2-40B4-BE49-F238E27FC236}">
                  <a16:creationId xmlns:a16="http://schemas.microsoft.com/office/drawing/2014/main" id="{C795AFF3-E6E4-5C45-B9CF-807AC45868A8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56" name="Connettore 1 255">
              <a:extLst>
                <a:ext uri="{FF2B5EF4-FFF2-40B4-BE49-F238E27FC236}">
                  <a16:creationId xmlns:a16="http://schemas.microsoft.com/office/drawing/2014/main" id="{67C53FAF-7532-5047-ADC3-8901293C3BF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Arco 256">
              <a:extLst>
                <a:ext uri="{FF2B5EF4-FFF2-40B4-BE49-F238E27FC236}">
                  <a16:creationId xmlns:a16="http://schemas.microsoft.com/office/drawing/2014/main" id="{AE795D4D-DF8E-3945-860B-02F1AF81911A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58" name="Connettore 1 257">
              <a:extLst>
                <a:ext uri="{FF2B5EF4-FFF2-40B4-BE49-F238E27FC236}">
                  <a16:creationId xmlns:a16="http://schemas.microsoft.com/office/drawing/2014/main" id="{665A2236-202E-5A4A-A9C1-F66F6557FFD0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ttore 1 258">
              <a:extLst>
                <a:ext uri="{FF2B5EF4-FFF2-40B4-BE49-F238E27FC236}">
                  <a16:creationId xmlns:a16="http://schemas.microsoft.com/office/drawing/2014/main" id="{04DDB936-FBEE-7042-992C-A3C28331FDB3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CasellaDiTesto 259">
              <a:extLst>
                <a:ext uri="{FF2B5EF4-FFF2-40B4-BE49-F238E27FC236}">
                  <a16:creationId xmlns:a16="http://schemas.microsoft.com/office/drawing/2014/main" id="{3B3A0BC0-8FC3-8042-9013-563D9D5EAFCC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N</a:t>
              </a:r>
            </a:p>
          </p:txBody>
        </p:sp>
      </p:grpSp>
      <p:grpSp>
        <p:nvGrpSpPr>
          <p:cNvPr id="261" name="Gruppo 260">
            <a:extLst>
              <a:ext uri="{FF2B5EF4-FFF2-40B4-BE49-F238E27FC236}">
                <a16:creationId xmlns:a16="http://schemas.microsoft.com/office/drawing/2014/main" id="{A18A7399-8326-BF42-98FA-B3DB8C4FB9B5}"/>
              </a:ext>
            </a:extLst>
          </p:cNvPr>
          <p:cNvGrpSpPr/>
          <p:nvPr/>
        </p:nvGrpSpPr>
        <p:grpSpPr>
          <a:xfrm>
            <a:off x="5566751" y="3078176"/>
            <a:ext cx="228699" cy="298237"/>
            <a:chOff x="321731" y="999067"/>
            <a:chExt cx="1141067" cy="1488018"/>
          </a:xfrm>
        </p:grpSpPr>
        <p:sp>
          <p:nvSpPr>
            <p:cNvPr id="262" name="Arco 261">
              <a:extLst>
                <a:ext uri="{FF2B5EF4-FFF2-40B4-BE49-F238E27FC236}">
                  <a16:creationId xmlns:a16="http://schemas.microsoft.com/office/drawing/2014/main" id="{6E600269-9ED0-2D4B-857F-5ECCE7CF5793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63" name="Connettore 1 262">
              <a:extLst>
                <a:ext uri="{FF2B5EF4-FFF2-40B4-BE49-F238E27FC236}">
                  <a16:creationId xmlns:a16="http://schemas.microsoft.com/office/drawing/2014/main" id="{ED22F1EB-83B2-DB49-9604-52B46BDE851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ttore 1 263">
              <a:extLst>
                <a:ext uri="{FF2B5EF4-FFF2-40B4-BE49-F238E27FC236}">
                  <a16:creationId xmlns:a16="http://schemas.microsoft.com/office/drawing/2014/main" id="{5DDEB975-F0C2-9545-89CC-8CA7AEA55CC6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Arco 264">
              <a:extLst>
                <a:ext uri="{FF2B5EF4-FFF2-40B4-BE49-F238E27FC236}">
                  <a16:creationId xmlns:a16="http://schemas.microsoft.com/office/drawing/2014/main" id="{56486CDF-83ED-A04F-9284-09677704825B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66" name="Connettore 1 265">
              <a:extLst>
                <a:ext uri="{FF2B5EF4-FFF2-40B4-BE49-F238E27FC236}">
                  <a16:creationId xmlns:a16="http://schemas.microsoft.com/office/drawing/2014/main" id="{646F4C24-299A-EE4E-8854-8CF8B8C45BF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7" name="Arco 266">
              <a:extLst>
                <a:ext uri="{FF2B5EF4-FFF2-40B4-BE49-F238E27FC236}">
                  <a16:creationId xmlns:a16="http://schemas.microsoft.com/office/drawing/2014/main" id="{E76E2DF4-10A8-8146-BDB9-23561A06CF91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68" name="Connettore 1 267">
              <a:extLst>
                <a:ext uri="{FF2B5EF4-FFF2-40B4-BE49-F238E27FC236}">
                  <a16:creationId xmlns:a16="http://schemas.microsoft.com/office/drawing/2014/main" id="{B6A1419C-937A-C448-A59F-436C4710DE9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ttore 1 268">
              <a:extLst>
                <a:ext uri="{FF2B5EF4-FFF2-40B4-BE49-F238E27FC236}">
                  <a16:creationId xmlns:a16="http://schemas.microsoft.com/office/drawing/2014/main" id="{5A397506-CB72-C94B-BAF9-B99023DDFFA8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CasellaDiTesto 269">
              <a:extLst>
                <a:ext uri="{FF2B5EF4-FFF2-40B4-BE49-F238E27FC236}">
                  <a16:creationId xmlns:a16="http://schemas.microsoft.com/office/drawing/2014/main" id="{0AC9DB7F-BA52-9C4A-B565-B878DE8CBC9D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O</a:t>
              </a:r>
            </a:p>
          </p:txBody>
        </p:sp>
      </p:grpSp>
      <p:grpSp>
        <p:nvGrpSpPr>
          <p:cNvPr id="271" name="Gruppo 270">
            <a:extLst>
              <a:ext uri="{FF2B5EF4-FFF2-40B4-BE49-F238E27FC236}">
                <a16:creationId xmlns:a16="http://schemas.microsoft.com/office/drawing/2014/main" id="{E320E369-4AEA-5B49-B0C9-17CC36B26E51}"/>
              </a:ext>
            </a:extLst>
          </p:cNvPr>
          <p:cNvGrpSpPr/>
          <p:nvPr/>
        </p:nvGrpSpPr>
        <p:grpSpPr>
          <a:xfrm>
            <a:off x="4109801" y="3078176"/>
            <a:ext cx="228699" cy="298237"/>
            <a:chOff x="321731" y="999067"/>
            <a:chExt cx="1141067" cy="1488018"/>
          </a:xfrm>
        </p:grpSpPr>
        <p:sp>
          <p:nvSpPr>
            <p:cNvPr id="272" name="Arco 271">
              <a:extLst>
                <a:ext uri="{FF2B5EF4-FFF2-40B4-BE49-F238E27FC236}">
                  <a16:creationId xmlns:a16="http://schemas.microsoft.com/office/drawing/2014/main" id="{A28C40D8-7C33-594F-81B6-EC8E8C0B5227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73" name="Connettore 1 272">
              <a:extLst>
                <a:ext uri="{FF2B5EF4-FFF2-40B4-BE49-F238E27FC236}">
                  <a16:creationId xmlns:a16="http://schemas.microsoft.com/office/drawing/2014/main" id="{2CA7B356-62D5-864B-8A56-E5DC6044D692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ttore 1 273">
              <a:extLst>
                <a:ext uri="{FF2B5EF4-FFF2-40B4-BE49-F238E27FC236}">
                  <a16:creationId xmlns:a16="http://schemas.microsoft.com/office/drawing/2014/main" id="{1003D5D8-7576-324B-8AA0-8A9A5FE6AF1E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Arco 274">
              <a:extLst>
                <a:ext uri="{FF2B5EF4-FFF2-40B4-BE49-F238E27FC236}">
                  <a16:creationId xmlns:a16="http://schemas.microsoft.com/office/drawing/2014/main" id="{8E53A9A5-77E5-8845-8247-103B1B8FEE38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76" name="Connettore 1 275">
              <a:extLst>
                <a:ext uri="{FF2B5EF4-FFF2-40B4-BE49-F238E27FC236}">
                  <a16:creationId xmlns:a16="http://schemas.microsoft.com/office/drawing/2014/main" id="{6AA5C7AC-F56D-9644-91D3-6BDA67214F7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Arco 276">
              <a:extLst>
                <a:ext uri="{FF2B5EF4-FFF2-40B4-BE49-F238E27FC236}">
                  <a16:creationId xmlns:a16="http://schemas.microsoft.com/office/drawing/2014/main" id="{78F54BA8-B61C-794D-9700-516ECE6B9F58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78" name="Connettore 1 277">
              <a:extLst>
                <a:ext uri="{FF2B5EF4-FFF2-40B4-BE49-F238E27FC236}">
                  <a16:creationId xmlns:a16="http://schemas.microsoft.com/office/drawing/2014/main" id="{0430FE17-D7B3-8640-91E5-AD3FBF84FD2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ttore 1 278">
              <a:extLst>
                <a:ext uri="{FF2B5EF4-FFF2-40B4-BE49-F238E27FC236}">
                  <a16:creationId xmlns:a16="http://schemas.microsoft.com/office/drawing/2014/main" id="{0A17A8E8-D97F-8948-ABFB-17601660A883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CasellaDiTesto 279">
              <a:extLst>
                <a:ext uri="{FF2B5EF4-FFF2-40B4-BE49-F238E27FC236}">
                  <a16:creationId xmlns:a16="http://schemas.microsoft.com/office/drawing/2014/main" id="{FB376D99-C329-8545-8DDA-2D5BEAEC05A4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P</a:t>
              </a:r>
            </a:p>
          </p:txBody>
        </p:sp>
      </p:grpSp>
      <p:grpSp>
        <p:nvGrpSpPr>
          <p:cNvPr id="281" name="Gruppo 280">
            <a:extLst>
              <a:ext uri="{FF2B5EF4-FFF2-40B4-BE49-F238E27FC236}">
                <a16:creationId xmlns:a16="http://schemas.microsoft.com/office/drawing/2014/main" id="{C5705972-CD0A-854B-8243-5ED0B177D3AF}"/>
              </a:ext>
            </a:extLst>
          </p:cNvPr>
          <p:cNvGrpSpPr/>
          <p:nvPr/>
        </p:nvGrpSpPr>
        <p:grpSpPr>
          <a:xfrm>
            <a:off x="4401191" y="3078176"/>
            <a:ext cx="228699" cy="298237"/>
            <a:chOff x="321731" y="999067"/>
            <a:chExt cx="1141067" cy="1488018"/>
          </a:xfrm>
        </p:grpSpPr>
        <p:sp>
          <p:nvSpPr>
            <p:cNvPr id="282" name="Arco 281">
              <a:extLst>
                <a:ext uri="{FF2B5EF4-FFF2-40B4-BE49-F238E27FC236}">
                  <a16:creationId xmlns:a16="http://schemas.microsoft.com/office/drawing/2014/main" id="{50B78D02-3B63-4243-867B-4D3246E0CB68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83" name="Connettore 1 282">
              <a:extLst>
                <a:ext uri="{FF2B5EF4-FFF2-40B4-BE49-F238E27FC236}">
                  <a16:creationId xmlns:a16="http://schemas.microsoft.com/office/drawing/2014/main" id="{83576EE2-274A-984A-A07E-ED634B5C575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ttore 1 283">
              <a:extLst>
                <a:ext uri="{FF2B5EF4-FFF2-40B4-BE49-F238E27FC236}">
                  <a16:creationId xmlns:a16="http://schemas.microsoft.com/office/drawing/2014/main" id="{A497A337-5FE9-F44A-B6E0-D094DEC8976B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Arco 284">
              <a:extLst>
                <a:ext uri="{FF2B5EF4-FFF2-40B4-BE49-F238E27FC236}">
                  <a16:creationId xmlns:a16="http://schemas.microsoft.com/office/drawing/2014/main" id="{E2E35AC5-3D7B-2A47-BD5A-84A49BA9B1D7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86" name="Connettore 1 285">
              <a:extLst>
                <a:ext uri="{FF2B5EF4-FFF2-40B4-BE49-F238E27FC236}">
                  <a16:creationId xmlns:a16="http://schemas.microsoft.com/office/drawing/2014/main" id="{11C4A497-0C81-FE4E-832D-11435A9FC10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Arco 286">
              <a:extLst>
                <a:ext uri="{FF2B5EF4-FFF2-40B4-BE49-F238E27FC236}">
                  <a16:creationId xmlns:a16="http://schemas.microsoft.com/office/drawing/2014/main" id="{9EF55072-833D-6F4B-8619-3A40D033F982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88" name="Connettore 1 287">
              <a:extLst>
                <a:ext uri="{FF2B5EF4-FFF2-40B4-BE49-F238E27FC236}">
                  <a16:creationId xmlns:a16="http://schemas.microsoft.com/office/drawing/2014/main" id="{B1D837BB-E0CD-404B-8326-D31CC7B9452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ttore 1 288">
              <a:extLst>
                <a:ext uri="{FF2B5EF4-FFF2-40B4-BE49-F238E27FC236}">
                  <a16:creationId xmlns:a16="http://schemas.microsoft.com/office/drawing/2014/main" id="{F4E645A6-2DD6-0442-8CB6-80E438017B69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0" name="CasellaDiTesto 289">
              <a:extLst>
                <a:ext uri="{FF2B5EF4-FFF2-40B4-BE49-F238E27FC236}">
                  <a16:creationId xmlns:a16="http://schemas.microsoft.com/office/drawing/2014/main" id="{DD1529F1-B742-F941-8D38-FCB2AB1F032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Q</a:t>
              </a:r>
            </a:p>
          </p:txBody>
        </p:sp>
      </p:grpSp>
      <p:grpSp>
        <p:nvGrpSpPr>
          <p:cNvPr id="291" name="Gruppo 290">
            <a:extLst>
              <a:ext uri="{FF2B5EF4-FFF2-40B4-BE49-F238E27FC236}">
                <a16:creationId xmlns:a16="http://schemas.microsoft.com/office/drawing/2014/main" id="{439FB511-C0B6-B949-AE5E-49FDF6C4325A}"/>
              </a:ext>
            </a:extLst>
          </p:cNvPr>
          <p:cNvGrpSpPr/>
          <p:nvPr/>
        </p:nvGrpSpPr>
        <p:grpSpPr>
          <a:xfrm>
            <a:off x="4983971" y="3078176"/>
            <a:ext cx="228699" cy="298237"/>
            <a:chOff x="321731" y="999067"/>
            <a:chExt cx="1141067" cy="1488018"/>
          </a:xfrm>
        </p:grpSpPr>
        <p:sp>
          <p:nvSpPr>
            <p:cNvPr id="292" name="Arco 291">
              <a:extLst>
                <a:ext uri="{FF2B5EF4-FFF2-40B4-BE49-F238E27FC236}">
                  <a16:creationId xmlns:a16="http://schemas.microsoft.com/office/drawing/2014/main" id="{B603CADD-198B-BF4B-B985-FA3DEB2D3A3C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93" name="Connettore 1 292">
              <a:extLst>
                <a:ext uri="{FF2B5EF4-FFF2-40B4-BE49-F238E27FC236}">
                  <a16:creationId xmlns:a16="http://schemas.microsoft.com/office/drawing/2014/main" id="{8A71F8D3-3E33-F64E-8DA0-18037C5B13D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Connettore 1 293">
              <a:extLst>
                <a:ext uri="{FF2B5EF4-FFF2-40B4-BE49-F238E27FC236}">
                  <a16:creationId xmlns:a16="http://schemas.microsoft.com/office/drawing/2014/main" id="{053A6316-9D9A-4445-89BF-C34F907AF680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5" name="Arco 294">
              <a:extLst>
                <a:ext uri="{FF2B5EF4-FFF2-40B4-BE49-F238E27FC236}">
                  <a16:creationId xmlns:a16="http://schemas.microsoft.com/office/drawing/2014/main" id="{F4FED7F5-F71A-8D48-A925-D3ECED21A590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96" name="Connettore 1 295">
              <a:extLst>
                <a:ext uri="{FF2B5EF4-FFF2-40B4-BE49-F238E27FC236}">
                  <a16:creationId xmlns:a16="http://schemas.microsoft.com/office/drawing/2014/main" id="{2DA888F5-F097-6A46-AE8F-B096C4CC7410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" name="Arco 296">
              <a:extLst>
                <a:ext uri="{FF2B5EF4-FFF2-40B4-BE49-F238E27FC236}">
                  <a16:creationId xmlns:a16="http://schemas.microsoft.com/office/drawing/2014/main" id="{43028A71-9BBE-8C4B-BB7B-451A3F4BF13E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298" name="Connettore 1 297">
              <a:extLst>
                <a:ext uri="{FF2B5EF4-FFF2-40B4-BE49-F238E27FC236}">
                  <a16:creationId xmlns:a16="http://schemas.microsoft.com/office/drawing/2014/main" id="{762E9D17-FC76-7F4E-B133-93A02274E400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ttore 1 298">
              <a:extLst>
                <a:ext uri="{FF2B5EF4-FFF2-40B4-BE49-F238E27FC236}">
                  <a16:creationId xmlns:a16="http://schemas.microsoft.com/office/drawing/2014/main" id="{F225DFC4-8D26-F146-B0D6-35CAF9507D10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CasellaDiTesto 299">
              <a:extLst>
                <a:ext uri="{FF2B5EF4-FFF2-40B4-BE49-F238E27FC236}">
                  <a16:creationId xmlns:a16="http://schemas.microsoft.com/office/drawing/2014/main" id="{C812D592-9D69-7847-8210-316B181AF7D3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R</a:t>
              </a:r>
            </a:p>
          </p:txBody>
        </p:sp>
      </p:grpSp>
      <p:grpSp>
        <p:nvGrpSpPr>
          <p:cNvPr id="301" name="Gruppo 300">
            <a:extLst>
              <a:ext uri="{FF2B5EF4-FFF2-40B4-BE49-F238E27FC236}">
                <a16:creationId xmlns:a16="http://schemas.microsoft.com/office/drawing/2014/main" id="{CC28EA08-BAAD-5B46-ABA2-9C2E94B54710}"/>
              </a:ext>
            </a:extLst>
          </p:cNvPr>
          <p:cNvGrpSpPr/>
          <p:nvPr/>
        </p:nvGrpSpPr>
        <p:grpSpPr>
          <a:xfrm>
            <a:off x="5275361" y="3078176"/>
            <a:ext cx="228699" cy="298237"/>
            <a:chOff x="321731" y="999067"/>
            <a:chExt cx="1141067" cy="1488018"/>
          </a:xfrm>
        </p:grpSpPr>
        <p:sp>
          <p:nvSpPr>
            <p:cNvPr id="302" name="Arco 301">
              <a:extLst>
                <a:ext uri="{FF2B5EF4-FFF2-40B4-BE49-F238E27FC236}">
                  <a16:creationId xmlns:a16="http://schemas.microsoft.com/office/drawing/2014/main" id="{3C16C937-62DC-0C4B-90B8-18CF803F1B9C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03" name="Connettore 1 302">
              <a:extLst>
                <a:ext uri="{FF2B5EF4-FFF2-40B4-BE49-F238E27FC236}">
                  <a16:creationId xmlns:a16="http://schemas.microsoft.com/office/drawing/2014/main" id="{5E703A45-74FC-9846-9B42-528ABB45949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Connettore 1 303">
              <a:extLst>
                <a:ext uri="{FF2B5EF4-FFF2-40B4-BE49-F238E27FC236}">
                  <a16:creationId xmlns:a16="http://schemas.microsoft.com/office/drawing/2014/main" id="{4AEC67F1-8E68-174A-BACB-C9B0C86F7409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Arco 304">
              <a:extLst>
                <a:ext uri="{FF2B5EF4-FFF2-40B4-BE49-F238E27FC236}">
                  <a16:creationId xmlns:a16="http://schemas.microsoft.com/office/drawing/2014/main" id="{5993AB78-7C37-C844-ACD8-B36049485149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06" name="Connettore 1 305">
              <a:extLst>
                <a:ext uri="{FF2B5EF4-FFF2-40B4-BE49-F238E27FC236}">
                  <a16:creationId xmlns:a16="http://schemas.microsoft.com/office/drawing/2014/main" id="{A1E627A9-1052-FE40-9DAC-C6BFC7DCF67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" name="Arco 306">
              <a:extLst>
                <a:ext uri="{FF2B5EF4-FFF2-40B4-BE49-F238E27FC236}">
                  <a16:creationId xmlns:a16="http://schemas.microsoft.com/office/drawing/2014/main" id="{611A1759-EEA6-8047-A0EF-C5C03D60D4C2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08" name="Connettore 1 307">
              <a:extLst>
                <a:ext uri="{FF2B5EF4-FFF2-40B4-BE49-F238E27FC236}">
                  <a16:creationId xmlns:a16="http://schemas.microsoft.com/office/drawing/2014/main" id="{D71B73BB-70DA-954C-BCEC-1595583B47FF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ttore 1 308">
              <a:extLst>
                <a:ext uri="{FF2B5EF4-FFF2-40B4-BE49-F238E27FC236}">
                  <a16:creationId xmlns:a16="http://schemas.microsoft.com/office/drawing/2014/main" id="{F80A29D1-D8CB-6445-AE8F-3F9D84FDABB5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" name="CasellaDiTesto 309">
              <a:extLst>
                <a:ext uri="{FF2B5EF4-FFF2-40B4-BE49-F238E27FC236}">
                  <a16:creationId xmlns:a16="http://schemas.microsoft.com/office/drawing/2014/main" id="{5C868740-EB30-A74D-835B-B74A914DB3A7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S</a:t>
              </a:r>
            </a:p>
          </p:txBody>
        </p:sp>
      </p:grpSp>
      <p:grpSp>
        <p:nvGrpSpPr>
          <p:cNvPr id="311" name="Gruppo 310">
            <a:extLst>
              <a:ext uri="{FF2B5EF4-FFF2-40B4-BE49-F238E27FC236}">
                <a16:creationId xmlns:a16="http://schemas.microsoft.com/office/drawing/2014/main" id="{8F6D6884-6B59-CA47-963D-30B25E82CAE6}"/>
              </a:ext>
            </a:extLst>
          </p:cNvPr>
          <p:cNvGrpSpPr/>
          <p:nvPr/>
        </p:nvGrpSpPr>
        <p:grpSpPr>
          <a:xfrm>
            <a:off x="5858141" y="3078176"/>
            <a:ext cx="228699" cy="298237"/>
            <a:chOff x="321731" y="999067"/>
            <a:chExt cx="1141067" cy="1488018"/>
          </a:xfrm>
        </p:grpSpPr>
        <p:sp>
          <p:nvSpPr>
            <p:cNvPr id="312" name="Arco 311">
              <a:extLst>
                <a:ext uri="{FF2B5EF4-FFF2-40B4-BE49-F238E27FC236}">
                  <a16:creationId xmlns:a16="http://schemas.microsoft.com/office/drawing/2014/main" id="{3EC2A41E-3870-3B49-A41F-12901C1DCC2D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13" name="Connettore 1 312">
              <a:extLst>
                <a:ext uri="{FF2B5EF4-FFF2-40B4-BE49-F238E27FC236}">
                  <a16:creationId xmlns:a16="http://schemas.microsoft.com/office/drawing/2014/main" id="{ECAC8146-A3A6-E24B-A6DA-0FE9F8FD4CBD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ttore 1 313">
              <a:extLst>
                <a:ext uri="{FF2B5EF4-FFF2-40B4-BE49-F238E27FC236}">
                  <a16:creationId xmlns:a16="http://schemas.microsoft.com/office/drawing/2014/main" id="{D578AD15-8679-E74A-A604-01E69C86198D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5" name="Arco 314">
              <a:extLst>
                <a:ext uri="{FF2B5EF4-FFF2-40B4-BE49-F238E27FC236}">
                  <a16:creationId xmlns:a16="http://schemas.microsoft.com/office/drawing/2014/main" id="{F491E99A-D04B-9D4F-9FB1-27816A936874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16" name="Connettore 1 315">
              <a:extLst>
                <a:ext uri="{FF2B5EF4-FFF2-40B4-BE49-F238E27FC236}">
                  <a16:creationId xmlns:a16="http://schemas.microsoft.com/office/drawing/2014/main" id="{6B7BC590-5884-E145-93BB-728E197A7AE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" name="Arco 316">
              <a:extLst>
                <a:ext uri="{FF2B5EF4-FFF2-40B4-BE49-F238E27FC236}">
                  <a16:creationId xmlns:a16="http://schemas.microsoft.com/office/drawing/2014/main" id="{92D13DC1-47DB-3D40-8D61-DD2F6BA76C29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18" name="Connettore 1 317">
              <a:extLst>
                <a:ext uri="{FF2B5EF4-FFF2-40B4-BE49-F238E27FC236}">
                  <a16:creationId xmlns:a16="http://schemas.microsoft.com/office/drawing/2014/main" id="{C0156CD1-00C5-5F46-8894-5F4169ACD24C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ttore 1 318">
              <a:extLst>
                <a:ext uri="{FF2B5EF4-FFF2-40B4-BE49-F238E27FC236}">
                  <a16:creationId xmlns:a16="http://schemas.microsoft.com/office/drawing/2014/main" id="{54202169-F494-6C4A-B906-559320EAB398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0" name="CasellaDiTesto 319">
              <a:extLst>
                <a:ext uri="{FF2B5EF4-FFF2-40B4-BE49-F238E27FC236}">
                  <a16:creationId xmlns:a16="http://schemas.microsoft.com/office/drawing/2014/main" id="{FC6BCCFA-7C08-A24D-B49E-E3DBE9309A9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T</a:t>
              </a:r>
            </a:p>
          </p:txBody>
        </p:sp>
      </p:grpSp>
      <p:grpSp>
        <p:nvGrpSpPr>
          <p:cNvPr id="321" name="Gruppo 320">
            <a:extLst>
              <a:ext uri="{FF2B5EF4-FFF2-40B4-BE49-F238E27FC236}">
                <a16:creationId xmlns:a16="http://schemas.microsoft.com/office/drawing/2014/main" id="{84B6E281-2ED9-D84D-AF56-5A2FDE5E69AD}"/>
              </a:ext>
            </a:extLst>
          </p:cNvPr>
          <p:cNvGrpSpPr/>
          <p:nvPr/>
        </p:nvGrpSpPr>
        <p:grpSpPr>
          <a:xfrm>
            <a:off x="6149531" y="3078176"/>
            <a:ext cx="228699" cy="298237"/>
            <a:chOff x="321731" y="999067"/>
            <a:chExt cx="1141067" cy="1488018"/>
          </a:xfrm>
        </p:grpSpPr>
        <p:sp>
          <p:nvSpPr>
            <p:cNvPr id="322" name="Arco 321">
              <a:extLst>
                <a:ext uri="{FF2B5EF4-FFF2-40B4-BE49-F238E27FC236}">
                  <a16:creationId xmlns:a16="http://schemas.microsoft.com/office/drawing/2014/main" id="{A926920B-F611-F248-AB07-A1E3401F3FFA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23" name="Connettore 1 322">
              <a:extLst>
                <a:ext uri="{FF2B5EF4-FFF2-40B4-BE49-F238E27FC236}">
                  <a16:creationId xmlns:a16="http://schemas.microsoft.com/office/drawing/2014/main" id="{AADEB459-70A4-4F47-9A26-5694FBE1B14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ttore 1 323">
              <a:extLst>
                <a:ext uri="{FF2B5EF4-FFF2-40B4-BE49-F238E27FC236}">
                  <a16:creationId xmlns:a16="http://schemas.microsoft.com/office/drawing/2014/main" id="{41084F59-F80A-A345-9424-11A065993779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5" name="Arco 324">
              <a:extLst>
                <a:ext uri="{FF2B5EF4-FFF2-40B4-BE49-F238E27FC236}">
                  <a16:creationId xmlns:a16="http://schemas.microsoft.com/office/drawing/2014/main" id="{FDCE7305-8C2B-3B40-B90F-ADB1AB3FCDE9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26" name="Connettore 1 325">
              <a:extLst>
                <a:ext uri="{FF2B5EF4-FFF2-40B4-BE49-F238E27FC236}">
                  <a16:creationId xmlns:a16="http://schemas.microsoft.com/office/drawing/2014/main" id="{D033F1D5-D71A-CF44-ADA9-44AF978BD20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Arco 326">
              <a:extLst>
                <a:ext uri="{FF2B5EF4-FFF2-40B4-BE49-F238E27FC236}">
                  <a16:creationId xmlns:a16="http://schemas.microsoft.com/office/drawing/2014/main" id="{6EB20537-C4E8-0142-9D4B-8FDEF509CE74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28" name="Connettore 1 327">
              <a:extLst>
                <a:ext uri="{FF2B5EF4-FFF2-40B4-BE49-F238E27FC236}">
                  <a16:creationId xmlns:a16="http://schemas.microsoft.com/office/drawing/2014/main" id="{BE48C00D-7A66-1444-BED4-55C222713B39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Connettore 1 328">
              <a:extLst>
                <a:ext uri="{FF2B5EF4-FFF2-40B4-BE49-F238E27FC236}">
                  <a16:creationId xmlns:a16="http://schemas.microsoft.com/office/drawing/2014/main" id="{7CBC2456-75A9-5B4E-875F-36B126B6FE19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0" name="CasellaDiTesto 329">
              <a:extLst>
                <a:ext uri="{FF2B5EF4-FFF2-40B4-BE49-F238E27FC236}">
                  <a16:creationId xmlns:a16="http://schemas.microsoft.com/office/drawing/2014/main" id="{BD992C1A-E15F-2744-9B7D-99C6AF82255C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U</a:t>
              </a:r>
            </a:p>
          </p:txBody>
        </p:sp>
      </p:grpSp>
      <p:grpSp>
        <p:nvGrpSpPr>
          <p:cNvPr id="331" name="Gruppo 330">
            <a:extLst>
              <a:ext uri="{FF2B5EF4-FFF2-40B4-BE49-F238E27FC236}">
                <a16:creationId xmlns:a16="http://schemas.microsoft.com/office/drawing/2014/main" id="{8AAD70E0-E8F4-8A45-AEA3-0E1F8A08538B}"/>
              </a:ext>
            </a:extLst>
          </p:cNvPr>
          <p:cNvGrpSpPr/>
          <p:nvPr/>
        </p:nvGrpSpPr>
        <p:grpSpPr>
          <a:xfrm>
            <a:off x="6440921" y="3078176"/>
            <a:ext cx="228699" cy="298237"/>
            <a:chOff x="321731" y="999067"/>
            <a:chExt cx="1141067" cy="1488018"/>
          </a:xfrm>
        </p:grpSpPr>
        <p:sp>
          <p:nvSpPr>
            <p:cNvPr id="332" name="Arco 331">
              <a:extLst>
                <a:ext uri="{FF2B5EF4-FFF2-40B4-BE49-F238E27FC236}">
                  <a16:creationId xmlns:a16="http://schemas.microsoft.com/office/drawing/2014/main" id="{919F80FB-1464-CC40-8F90-F7020F9375DD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33" name="Connettore 1 332">
              <a:extLst>
                <a:ext uri="{FF2B5EF4-FFF2-40B4-BE49-F238E27FC236}">
                  <a16:creationId xmlns:a16="http://schemas.microsoft.com/office/drawing/2014/main" id="{BB8522CC-985E-6245-88CF-D55202F23BE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Connettore 1 333">
              <a:extLst>
                <a:ext uri="{FF2B5EF4-FFF2-40B4-BE49-F238E27FC236}">
                  <a16:creationId xmlns:a16="http://schemas.microsoft.com/office/drawing/2014/main" id="{AAD8A35A-167C-2541-880F-827B3AB1DA7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5" name="Arco 334">
              <a:extLst>
                <a:ext uri="{FF2B5EF4-FFF2-40B4-BE49-F238E27FC236}">
                  <a16:creationId xmlns:a16="http://schemas.microsoft.com/office/drawing/2014/main" id="{A7E11385-3E45-CF40-BD13-4C964E6D3E6C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36" name="Connettore 1 335">
              <a:extLst>
                <a:ext uri="{FF2B5EF4-FFF2-40B4-BE49-F238E27FC236}">
                  <a16:creationId xmlns:a16="http://schemas.microsoft.com/office/drawing/2014/main" id="{1161DA09-C68D-1C4E-894B-CD4659CDA8FD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Arco 336">
              <a:extLst>
                <a:ext uri="{FF2B5EF4-FFF2-40B4-BE49-F238E27FC236}">
                  <a16:creationId xmlns:a16="http://schemas.microsoft.com/office/drawing/2014/main" id="{FCC29258-F208-2847-A5E0-A90B8CD16C00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38" name="Connettore 1 337">
              <a:extLst>
                <a:ext uri="{FF2B5EF4-FFF2-40B4-BE49-F238E27FC236}">
                  <a16:creationId xmlns:a16="http://schemas.microsoft.com/office/drawing/2014/main" id="{E0110DF2-19A1-4A42-AE77-0D1B354A87D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ttore 1 338">
              <a:extLst>
                <a:ext uri="{FF2B5EF4-FFF2-40B4-BE49-F238E27FC236}">
                  <a16:creationId xmlns:a16="http://schemas.microsoft.com/office/drawing/2014/main" id="{C8B1C254-332D-7F49-9279-39ED0C7AC01F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CasellaDiTesto 339">
              <a:extLst>
                <a:ext uri="{FF2B5EF4-FFF2-40B4-BE49-F238E27FC236}">
                  <a16:creationId xmlns:a16="http://schemas.microsoft.com/office/drawing/2014/main" id="{5FF6E1B6-34CC-1542-BEF1-52AC1BD7A73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V</a:t>
              </a:r>
            </a:p>
          </p:txBody>
        </p:sp>
      </p:grpSp>
      <p:grpSp>
        <p:nvGrpSpPr>
          <p:cNvPr id="341" name="Gruppo 340">
            <a:extLst>
              <a:ext uri="{FF2B5EF4-FFF2-40B4-BE49-F238E27FC236}">
                <a16:creationId xmlns:a16="http://schemas.microsoft.com/office/drawing/2014/main" id="{66978B82-EE4E-C441-B4F4-C244B32C8E94}"/>
              </a:ext>
            </a:extLst>
          </p:cNvPr>
          <p:cNvGrpSpPr/>
          <p:nvPr/>
        </p:nvGrpSpPr>
        <p:grpSpPr>
          <a:xfrm>
            <a:off x="6732311" y="3078176"/>
            <a:ext cx="228699" cy="298237"/>
            <a:chOff x="321731" y="999067"/>
            <a:chExt cx="1141067" cy="1488018"/>
          </a:xfrm>
        </p:grpSpPr>
        <p:sp>
          <p:nvSpPr>
            <p:cNvPr id="342" name="Arco 341">
              <a:extLst>
                <a:ext uri="{FF2B5EF4-FFF2-40B4-BE49-F238E27FC236}">
                  <a16:creationId xmlns:a16="http://schemas.microsoft.com/office/drawing/2014/main" id="{9650859D-8E9B-194B-93D5-8B2CE35020CE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43" name="Connettore 1 342">
              <a:extLst>
                <a:ext uri="{FF2B5EF4-FFF2-40B4-BE49-F238E27FC236}">
                  <a16:creationId xmlns:a16="http://schemas.microsoft.com/office/drawing/2014/main" id="{6B511765-42E7-7243-B377-F9B679CA60D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ttore 1 343">
              <a:extLst>
                <a:ext uri="{FF2B5EF4-FFF2-40B4-BE49-F238E27FC236}">
                  <a16:creationId xmlns:a16="http://schemas.microsoft.com/office/drawing/2014/main" id="{6B7638B3-99AB-CA46-B3D5-520FB20FD32C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Arco 344">
              <a:extLst>
                <a:ext uri="{FF2B5EF4-FFF2-40B4-BE49-F238E27FC236}">
                  <a16:creationId xmlns:a16="http://schemas.microsoft.com/office/drawing/2014/main" id="{A97E4AF4-4C97-4946-8F35-5A4B12CEC5E4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46" name="Connettore 1 345">
              <a:extLst>
                <a:ext uri="{FF2B5EF4-FFF2-40B4-BE49-F238E27FC236}">
                  <a16:creationId xmlns:a16="http://schemas.microsoft.com/office/drawing/2014/main" id="{76B62156-89F2-D64B-9583-F1EA230F5DA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Arco 346">
              <a:extLst>
                <a:ext uri="{FF2B5EF4-FFF2-40B4-BE49-F238E27FC236}">
                  <a16:creationId xmlns:a16="http://schemas.microsoft.com/office/drawing/2014/main" id="{F1C83E82-8996-7C4B-8416-94CC67311BC7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48" name="Connettore 1 347">
              <a:extLst>
                <a:ext uri="{FF2B5EF4-FFF2-40B4-BE49-F238E27FC236}">
                  <a16:creationId xmlns:a16="http://schemas.microsoft.com/office/drawing/2014/main" id="{1A48196B-AE9B-A245-AA5F-D1F8ADDD0710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ttore 1 348">
              <a:extLst>
                <a:ext uri="{FF2B5EF4-FFF2-40B4-BE49-F238E27FC236}">
                  <a16:creationId xmlns:a16="http://schemas.microsoft.com/office/drawing/2014/main" id="{6A60244C-DFEA-574D-8F01-E4261FE1BB66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0" name="CasellaDiTesto 349">
              <a:extLst>
                <a:ext uri="{FF2B5EF4-FFF2-40B4-BE49-F238E27FC236}">
                  <a16:creationId xmlns:a16="http://schemas.microsoft.com/office/drawing/2014/main" id="{382A16EE-9CC8-CC4C-AFD7-518292B0540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W</a:t>
              </a:r>
            </a:p>
          </p:txBody>
        </p:sp>
      </p:grpSp>
      <p:grpSp>
        <p:nvGrpSpPr>
          <p:cNvPr id="351" name="Gruppo 350">
            <a:extLst>
              <a:ext uri="{FF2B5EF4-FFF2-40B4-BE49-F238E27FC236}">
                <a16:creationId xmlns:a16="http://schemas.microsoft.com/office/drawing/2014/main" id="{CC77E645-2DDC-1F42-8667-4E8FF4150938}"/>
              </a:ext>
            </a:extLst>
          </p:cNvPr>
          <p:cNvGrpSpPr/>
          <p:nvPr/>
        </p:nvGrpSpPr>
        <p:grpSpPr>
          <a:xfrm>
            <a:off x="7606475" y="3078176"/>
            <a:ext cx="228699" cy="298237"/>
            <a:chOff x="321731" y="999067"/>
            <a:chExt cx="1141067" cy="1488018"/>
          </a:xfrm>
        </p:grpSpPr>
        <p:sp>
          <p:nvSpPr>
            <p:cNvPr id="352" name="Arco 351">
              <a:extLst>
                <a:ext uri="{FF2B5EF4-FFF2-40B4-BE49-F238E27FC236}">
                  <a16:creationId xmlns:a16="http://schemas.microsoft.com/office/drawing/2014/main" id="{46A7BE3F-BF33-6441-8302-EDA4ED1FB411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53" name="Connettore 1 352">
              <a:extLst>
                <a:ext uri="{FF2B5EF4-FFF2-40B4-BE49-F238E27FC236}">
                  <a16:creationId xmlns:a16="http://schemas.microsoft.com/office/drawing/2014/main" id="{918FF453-E3DE-8B4B-8D61-7C083312961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ttore 1 353">
              <a:extLst>
                <a:ext uri="{FF2B5EF4-FFF2-40B4-BE49-F238E27FC236}">
                  <a16:creationId xmlns:a16="http://schemas.microsoft.com/office/drawing/2014/main" id="{12D84807-2EA0-9141-BF8F-1B4F0AFB3B46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Arco 354">
              <a:extLst>
                <a:ext uri="{FF2B5EF4-FFF2-40B4-BE49-F238E27FC236}">
                  <a16:creationId xmlns:a16="http://schemas.microsoft.com/office/drawing/2014/main" id="{A74BDA01-FC53-8841-B2FC-221417E50811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56" name="Connettore 1 355">
              <a:extLst>
                <a:ext uri="{FF2B5EF4-FFF2-40B4-BE49-F238E27FC236}">
                  <a16:creationId xmlns:a16="http://schemas.microsoft.com/office/drawing/2014/main" id="{03E4988E-090C-9B43-ADBB-4278EA90277B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Arco 356">
              <a:extLst>
                <a:ext uri="{FF2B5EF4-FFF2-40B4-BE49-F238E27FC236}">
                  <a16:creationId xmlns:a16="http://schemas.microsoft.com/office/drawing/2014/main" id="{033F80EB-DCAE-E745-B32D-12E162C63D07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58" name="Connettore 1 357">
              <a:extLst>
                <a:ext uri="{FF2B5EF4-FFF2-40B4-BE49-F238E27FC236}">
                  <a16:creationId xmlns:a16="http://schemas.microsoft.com/office/drawing/2014/main" id="{CE4C67FE-5928-204C-AD63-CF8478047E6B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Connettore 1 358">
              <a:extLst>
                <a:ext uri="{FF2B5EF4-FFF2-40B4-BE49-F238E27FC236}">
                  <a16:creationId xmlns:a16="http://schemas.microsoft.com/office/drawing/2014/main" id="{7D877025-2C99-074C-9C32-499880BBAF2B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CasellaDiTesto 359">
              <a:extLst>
                <a:ext uri="{FF2B5EF4-FFF2-40B4-BE49-F238E27FC236}">
                  <a16:creationId xmlns:a16="http://schemas.microsoft.com/office/drawing/2014/main" id="{59BA0EB0-E1CA-3C4E-855C-B7BE5D22990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Z</a:t>
              </a:r>
            </a:p>
          </p:txBody>
        </p:sp>
      </p:grpSp>
      <p:grpSp>
        <p:nvGrpSpPr>
          <p:cNvPr id="372" name="Gruppo 371">
            <a:extLst>
              <a:ext uri="{FF2B5EF4-FFF2-40B4-BE49-F238E27FC236}">
                <a16:creationId xmlns:a16="http://schemas.microsoft.com/office/drawing/2014/main" id="{7BBAC3E6-665C-5D4B-A656-CD52560739C3}"/>
              </a:ext>
            </a:extLst>
          </p:cNvPr>
          <p:cNvGrpSpPr/>
          <p:nvPr/>
        </p:nvGrpSpPr>
        <p:grpSpPr>
          <a:xfrm>
            <a:off x="2944241" y="3078176"/>
            <a:ext cx="228699" cy="298237"/>
            <a:chOff x="321731" y="999067"/>
            <a:chExt cx="1141067" cy="1488018"/>
          </a:xfrm>
        </p:grpSpPr>
        <p:sp>
          <p:nvSpPr>
            <p:cNvPr id="373" name="Arco 372">
              <a:extLst>
                <a:ext uri="{FF2B5EF4-FFF2-40B4-BE49-F238E27FC236}">
                  <a16:creationId xmlns:a16="http://schemas.microsoft.com/office/drawing/2014/main" id="{143F1663-28BD-1843-9F8F-FAA3D279039E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74" name="Connettore 1 373">
              <a:extLst>
                <a:ext uri="{FF2B5EF4-FFF2-40B4-BE49-F238E27FC236}">
                  <a16:creationId xmlns:a16="http://schemas.microsoft.com/office/drawing/2014/main" id="{75B7BABC-23E7-E546-A643-119699529722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Connettore 1 374">
              <a:extLst>
                <a:ext uri="{FF2B5EF4-FFF2-40B4-BE49-F238E27FC236}">
                  <a16:creationId xmlns:a16="http://schemas.microsoft.com/office/drawing/2014/main" id="{DF09F280-50D9-FE4C-8F20-3E92F46549C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Arco 375">
              <a:extLst>
                <a:ext uri="{FF2B5EF4-FFF2-40B4-BE49-F238E27FC236}">
                  <a16:creationId xmlns:a16="http://schemas.microsoft.com/office/drawing/2014/main" id="{53793EFA-6FF9-D849-B157-4A4901B3D2B6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77" name="Connettore 1 376">
              <a:extLst>
                <a:ext uri="{FF2B5EF4-FFF2-40B4-BE49-F238E27FC236}">
                  <a16:creationId xmlns:a16="http://schemas.microsoft.com/office/drawing/2014/main" id="{3116F69E-FC3B-A848-95DE-B65E8D67A90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8" name="Arco 377">
              <a:extLst>
                <a:ext uri="{FF2B5EF4-FFF2-40B4-BE49-F238E27FC236}">
                  <a16:creationId xmlns:a16="http://schemas.microsoft.com/office/drawing/2014/main" id="{CA0A4BFA-17F0-1F4F-AC9A-0893C34426D1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79" name="Connettore 1 378">
              <a:extLst>
                <a:ext uri="{FF2B5EF4-FFF2-40B4-BE49-F238E27FC236}">
                  <a16:creationId xmlns:a16="http://schemas.microsoft.com/office/drawing/2014/main" id="{1C73C643-321C-B04D-B54E-1289C69C37B6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Connettore 1 379">
              <a:extLst>
                <a:ext uri="{FF2B5EF4-FFF2-40B4-BE49-F238E27FC236}">
                  <a16:creationId xmlns:a16="http://schemas.microsoft.com/office/drawing/2014/main" id="{FD6C7EC4-8227-EE4A-B057-88A11DE8D36F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1" name="CasellaDiTesto 380">
              <a:extLst>
                <a:ext uri="{FF2B5EF4-FFF2-40B4-BE49-F238E27FC236}">
                  <a16:creationId xmlns:a16="http://schemas.microsoft.com/office/drawing/2014/main" id="{33B08E75-3E56-7446-A8EF-2911EE9C8832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J</a:t>
              </a:r>
            </a:p>
          </p:txBody>
        </p:sp>
      </p:grpSp>
      <p:grpSp>
        <p:nvGrpSpPr>
          <p:cNvPr id="382" name="Gruppo 381">
            <a:extLst>
              <a:ext uri="{FF2B5EF4-FFF2-40B4-BE49-F238E27FC236}">
                <a16:creationId xmlns:a16="http://schemas.microsoft.com/office/drawing/2014/main" id="{7E88D2A5-9D80-E946-9BFE-8D5E78C3A7CD}"/>
              </a:ext>
            </a:extLst>
          </p:cNvPr>
          <p:cNvGrpSpPr/>
          <p:nvPr/>
        </p:nvGrpSpPr>
        <p:grpSpPr>
          <a:xfrm>
            <a:off x="3235631" y="3078176"/>
            <a:ext cx="228699" cy="298237"/>
            <a:chOff x="321731" y="999067"/>
            <a:chExt cx="1141067" cy="1488018"/>
          </a:xfrm>
        </p:grpSpPr>
        <p:sp>
          <p:nvSpPr>
            <p:cNvPr id="383" name="Arco 382">
              <a:extLst>
                <a:ext uri="{FF2B5EF4-FFF2-40B4-BE49-F238E27FC236}">
                  <a16:creationId xmlns:a16="http://schemas.microsoft.com/office/drawing/2014/main" id="{76329F94-66CA-A044-B121-6F4AC2060F7B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84" name="Connettore 1 383">
              <a:extLst>
                <a:ext uri="{FF2B5EF4-FFF2-40B4-BE49-F238E27FC236}">
                  <a16:creationId xmlns:a16="http://schemas.microsoft.com/office/drawing/2014/main" id="{87943AD3-E4C3-AC4D-88F5-CB411996E151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Connettore 1 384">
              <a:extLst>
                <a:ext uri="{FF2B5EF4-FFF2-40B4-BE49-F238E27FC236}">
                  <a16:creationId xmlns:a16="http://schemas.microsoft.com/office/drawing/2014/main" id="{F3E24EDB-5E98-2E40-AA4D-3BD71CEC0C85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Arco 385">
              <a:extLst>
                <a:ext uri="{FF2B5EF4-FFF2-40B4-BE49-F238E27FC236}">
                  <a16:creationId xmlns:a16="http://schemas.microsoft.com/office/drawing/2014/main" id="{E46A6E88-D576-7449-8B11-7BA80A1FCABA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87" name="Connettore 1 386">
              <a:extLst>
                <a:ext uri="{FF2B5EF4-FFF2-40B4-BE49-F238E27FC236}">
                  <a16:creationId xmlns:a16="http://schemas.microsoft.com/office/drawing/2014/main" id="{6C126B19-685A-7649-89EA-C825F186FC5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Arco 387">
              <a:extLst>
                <a:ext uri="{FF2B5EF4-FFF2-40B4-BE49-F238E27FC236}">
                  <a16:creationId xmlns:a16="http://schemas.microsoft.com/office/drawing/2014/main" id="{94FD8497-6DF1-3D4C-B29F-AD8D1924DABD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89" name="Connettore 1 388">
              <a:extLst>
                <a:ext uri="{FF2B5EF4-FFF2-40B4-BE49-F238E27FC236}">
                  <a16:creationId xmlns:a16="http://schemas.microsoft.com/office/drawing/2014/main" id="{4B6E6BFA-8C92-F24A-871D-5A22246ECB2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Connettore 1 389">
              <a:extLst>
                <a:ext uri="{FF2B5EF4-FFF2-40B4-BE49-F238E27FC236}">
                  <a16:creationId xmlns:a16="http://schemas.microsoft.com/office/drawing/2014/main" id="{6125803F-9C36-6741-924C-FE40797B404F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CasellaDiTesto 390">
              <a:extLst>
                <a:ext uri="{FF2B5EF4-FFF2-40B4-BE49-F238E27FC236}">
                  <a16:creationId xmlns:a16="http://schemas.microsoft.com/office/drawing/2014/main" id="{6ECB0BA6-3ED9-C040-ACAB-178F49B3E24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K</a:t>
              </a:r>
            </a:p>
          </p:txBody>
        </p:sp>
      </p:grpSp>
      <p:grpSp>
        <p:nvGrpSpPr>
          <p:cNvPr id="392" name="Gruppo 391">
            <a:extLst>
              <a:ext uri="{FF2B5EF4-FFF2-40B4-BE49-F238E27FC236}">
                <a16:creationId xmlns:a16="http://schemas.microsoft.com/office/drawing/2014/main" id="{3EFE1F5D-6B27-9740-A839-9027A48D8EBA}"/>
              </a:ext>
            </a:extLst>
          </p:cNvPr>
          <p:cNvGrpSpPr/>
          <p:nvPr/>
        </p:nvGrpSpPr>
        <p:grpSpPr>
          <a:xfrm>
            <a:off x="7023701" y="3078176"/>
            <a:ext cx="228699" cy="298237"/>
            <a:chOff x="321731" y="999067"/>
            <a:chExt cx="1141067" cy="1488018"/>
          </a:xfrm>
        </p:grpSpPr>
        <p:sp>
          <p:nvSpPr>
            <p:cNvPr id="393" name="Arco 392">
              <a:extLst>
                <a:ext uri="{FF2B5EF4-FFF2-40B4-BE49-F238E27FC236}">
                  <a16:creationId xmlns:a16="http://schemas.microsoft.com/office/drawing/2014/main" id="{7067935C-BDED-384B-99C0-FAF437A93AE8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94" name="Connettore 1 393">
              <a:extLst>
                <a:ext uri="{FF2B5EF4-FFF2-40B4-BE49-F238E27FC236}">
                  <a16:creationId xmlns:a16="http://schemas.microsoft.com/office/drawing/2014/main" id="{F324603F-7CDD-A746-B09A-F3EEBED3852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Connettore 1 394">
              <a:extLst>
                <a:ext uri="{FF2B5EF4-FFF2-40B4-BE49-F238E27FC236}">
                  <a16:creationId xmlns:a16="http://schemas.microsoft.com/office/drawing/2014/main" id="{F791E4E7-0E1C-1647-AED9-60BE2B8004D2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6" name="Arco 395">
              <a:extLst>
                <a:ext uri="{FF2B5EF4-FFF2-40B4-BE49-F238E27FC236}">
                  <a16:creationId xmlns:a16="http://schemas.microsoft.com/office/drawing/2014/main" id="{299CBC3C-2E2A-A24D-AED5-7BAF0FB6A304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97" name="Connettore 1 396">
              <a:extLst>
                <a:ext uri="{FF2B5EF4-FFF2-40B4-BE49-F238E27FC236}">
                  <a16:creationId xmlns:a16="http://schemas.microsoft.com/office/drawing/2014/main" id="{25062C5D-1C8C-A246-991D-2EE90666762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Arco 397">
              <a:extLst>
                <a:ext uri="{FF2B5EF4-FFF2-40B4-BE49-F238E27FC236}">
                  <a16:creationId xmlns:a16="http://schemas.microsoft.com/office/drawing/2014/main" id="{CA64F1AE-7229-4846-AD1A-3747DC905253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399" name="Connettore 1 398">
              <a:extLst>
                <a:ext uri="{FF2B5EF4-FFF2-40B4-BE49-F238E27FC236}">
                  <a16:creationId xmlns:a16="http://schemas.microsoft.com/office/drawing/2014/main" id="{E03553D9-40AF-4D4E-8FF2-74A351ACC358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Connettore 1 399">
              <a:extLst>
                <a:ext uri="{FF2B5EF4-FFF2-40B4-BE49-F238E27FC236}">
                  <a16:creationId xmlns:a16="http://schemas.microsoft.com/office/drawing/2014/main" id="{609B0773-5690-9549-8C87-006998A7C3D5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1" name="CasellaDiTesto 400">
              <a:extLst>
                <a:ext uri="{FF2B5EF4-FFF2-40B4-BE49-F238E27FC236}">
                  <a16:creationId xmlns:a16="http://schemas.microsoft.com/office/drawing/2014/main" id="{6CA16BC1-E047-5943-9669-5E65AB9C4DC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X</a:t>
              </a:r>
            </a:p>
          </p:txBody>
        </p:sp>
      </p:grpSp>
      <p:grpSp>
        <p:nvGrpSpPr>
          <p:cNvPr id="402" name="Gruppo 401">
            <a:extLst>
              <a:ext uri="{FF2B5EF4-FFF2-40B4-BE49-F238E27FC236}">
                <a16:creationId xmlns:a16="http://schemas.microsoft.com/office/drawing/2014/main" id="{B083B010-2555-4D4A-99A0-BC753694273F}"/>
              </a:ext>
            </a:extLst>
          </p:cNvPr>
          <p:cNvGrpSpPr/>
          <p:nvPr/>
        </p:nvGrpSpPr>
        <p:grpSpPr>
          <a:xfrm>
            <a:off x="7315091" y="3078176"/>
            <a:ext cx="228699" cy="298237"/>
            <a:chOff x="321731" y="999067"/>
            <a:chExt cx="1141067" cy="1488018"/>
          </a:xfrm>
        </p:grpSpPr>
        <p:sp>
          <p:nvSpPr>
            <p:cNvPr id="403" name="Arco 402">
              <a:extLst>
                <a:ext uri="{FF2B5EF4-FFF2-40B4-BE49-F238E27FC236}">
                  <a16:creationId xmlns:a16="http://schemas.microsoft.com/office/drawing/2014/main" id="{3B71CFA0-F4F7-B940-A279-35251710E2E0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04" name="Connettore 1 403">
              <a:extLst>
                <a:ext uri="{FF2B5EF4-FFF2-40B4-BE49-F238E27FC236}">
                  <a16:creationId xmlns:a16="http://schemas.microsoft.com/office/drawing/2014/main" id="{A24D45CE-77A7-CD41-8D92-D1769E656DDB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Connettore 1 404">
              <a:extLst>
                <a:ext uri="{FF2B5EF4-FFF2-40B4-BE49-F238E27FC236}">
                  <a16:creationId xmlns:a16="http://schemas.microsoft.com/office/drawing/2014/main" id="{B6E804AF-B516-2944-938E-CDF306C2115A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Arco 405">
              <a:extLst>
                <a:ext uri="{FF2B5EF4-FFF2-40B4-BE49-F238E27FC236}">
                  <a16:creationId xmlns:a16="http://schemas.microsoft.com/office/drawing/2014/main" id="{B17C6AEE-BA1F-FD4E-B790-F8B7EAA9CE60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07" name="Connettore 1 406">
              <a:extLst>
                <a:ext uri="{FF2B5EF4-FFF2-40B4-BE49-F238E27FC236}">
                  <a16:creationId xmlns:a16="http://schemas.microsoft.com/office/drawing/2014/main" id="{8A6E92BC-E9F8-8D4E-B7A9-F295C7DAA2E2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8" name="Arco 407">
              <a:extLst>
                <a:ext uri="{FF2B5EF4-FFF2-40B4-BE49-F238E27FC236}">
                  <a16:creationId xmlns:a16="http://schemas.microsoft.com/office/drawing/2014/main" id="{745E0BF5-26B3-1743-89E3-8022C2F438D2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09" name="Connettore 1 408">
              <a:extLst>
                <a:ext uri="{FF2B5EF4-FFF2-40B4-BE49-F238E27FC236}">
                  <a16:creationId xmlns:a16="http://schemas.microsoft.com/office/drawing/2014/main" id="{7064A4F5-6F58-CF45-A8F7-7E7B90646A8A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Connettore 1 409">
              <a:extLst>
                <a:ext uri="{FF2B5EF4-FFF2-40B4-BE49-F238E27FC236}">
                  <a16:creationId xmlns:a16="http://schemas.microsoft.com/office/drawing/2014/main" id="{286EE120-0AB7-B44E-9D2F-E4108903BFA2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" name="CasellaDiTesto 410">
              <a:extLst>
                <a:ext uri="{FF2B5EF4-FFF2-40B4-BE49-F238E27FC236}">
                  <a16:creationId xmlns:a16="http://schemas.microsoft.com/office/drawing/2014/main" id="{316C020E-1F0D-FD4A-B274-F9BC3773300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Y</a:t>
              </a:r>
            </a:p>
          </p:txBody>
        </p:sp>
      </p:grpSp>
      <p:grpSp>
        <p:nvGrpSpPr>
          <p:cNvPr id="412" name="Gruppo 411">
            <a:extLst>
              <a:ext uri="{FF2B5EF4-FFF2-40B4-BE49-F238E27FC236}">
                <a16:creationId xmlns:a16="http://schemas.microsoft.com/office/drawing/2014/main" id="{7B22C210-496F-4348-A94C-03B115DD9ABC}"/>
              </a:ext>
            </a:extLst>
          </p:cNvPr>
          <p:cNvGrpSpPr/>
          <p:nvPr/>
        </p:nvGrpSpPr>
        <p:grpSpPr>
          <a:xfrm>
            <a:off x="330591" y="3496390"/>
            <a:ext cx="228699" cy="298237"/>
            <a:chOff x="321731" y="999067"/>
            <a:chExt cx="1141067" cy="1488018"/>
          </a:xfrm>
        </p:grpSpPr>
        <p:sp>
          <p:nvSpPr>
            <p:cNvPr id="413" name="Arco 412">
              <a:extLst>
                <a:ext uri="{FF2B5EF4-FFF2-40B4-BE49-F238E27FC236}">
                  <a16:creationId xmlns:a16="http://schemas.microsoft.com/office/drawing/2014/main" id="{C8457AC2-B3BB-174D-A3C8-431A747104DF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4" name="Connettore 1 413">
              <a:extLst>
                <a:ext uri="{FF2B5EF4-FFF2-40B4-BE49-F238E27FC236}">
                  <a16:creationId xmlns:a16="http://schemas.microsoft.com/office/drawing/2014/main" id="{363C8F9D-3488-994E-874F-72BCF499F85D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Connettore 1 414">
              <a:extLst>
                <a:ext uri="{FF2B5EF4-FFF2-40B4-BE49-F238E27FC236}">
                  <a16:creationId xmlns:a16="http://schemas.microsoft.com/office/drawing/2014/main" id="{CF30CE25-2F55-ED4D-B097-3394172093C9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6" name="Arco 415">
              <a:extLst>
                <a:ext uri="{FF2B5EF4-FFF2-40B4-BE49-F238E27FC236}">
                  <a16:creationId xmlns:a16="http://schemas.microsoft.com/office/drawing/2014/main" id="{AFEEE9AE-C0C1-FE4A-B986-C69E111EC96B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7" name="Connettore 1 416">
              <a:extLst>
                <a:ext uri="{FF2B5EF4-FFF2-40B4-BE49-F238E27FC236}">
                  <a16:creationId xmlns:a16="http://schemas.microsoft.com/office/drawing/2014/main" id="{B2CA6452-6179-F54A-8029-6A80A29249F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" name="Arco 417">
              <a:extLst>
                <a:ext uri="{FF2B5EF4-FFF2-40B4-BE49-F238E27FC236}">
                  <a16:creationId xmlns:a16="http://schemas.microsoft.com/office/drawing/2014/main" id="{57FE0B77-EC92-B843-954D-381E37E3AF27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9" name="Connettore 1 418">
              <a:extLst>
                <a:ext uri="{FF2B5EF4-FFF2-40B4-BE49-F238E27FC236}">
                  <a16:creationId xmlns:a16="http://schemas.microsoft.com/office/drawing/2014/main" id="{3887B3CA-0A2C-634F-8CD7-B91CE26E3BC5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Connettore 1 419">
              <a:extLst>
                <a:ext uri="{FF2B5EF4-FFF2-40B4-BE49-F238E27FC236}">
                  <a16:creationId xmlns:a16="http://schemas.microsoft.com/office/drawing/2014/main" id="{F661FB54-CA38-814C-BDAC-42FCBBFC5E9A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1" name="CasellaDiTesto 420">
              <a:extLst>
                <a:ext uri="{FF2B5EF4-FFF2-40B4-BE49-F238E27FC236}">
                  <a16:creationId xmlns:a16="http://schemas.microsoft.com/office/drawing/2014/main" id="{DD7D6168-5B67-4D47-9B19-FC2434BDEF98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rmAutofit fontScale="62500" lnSpcReduction="20000"/>
            </a:bodyPr>
            <a:lstStyle/>
            <a:p>
              <a:r>
                <a:rPr lang="en-US" sz="2400" dirty="0"/>
                <a:t>0</a:t>
              </a:r>
            </a:p>
          </p:txBody>
        </p:sp>
      </p:grpSp>
      <p:grpSp>
        <p:nvGrpSpPr>
          <p:cNvPr id="422" name="Gruppo 421">
            <a:extLst>
              <a:ext uri="{FF2B5EF4-FFF2-40B4-BE49-F238E27FC236}">
                <a16:creationId xmlns:a16="http://schemas.microsoft.com/office/drawing/2014/main" id="{BDEF1D0E-57F0-594A-A146-1813F26897FB}"/>
              </a:ext>
            </a:extLst>
          </p:cNvPr>
          <p:cNvGrpSpPr/>
          <p:nvPr/>
        </p:nvGrpSpPr>
        <p:grpSpPr>
          <a:xfrm>
            <a:off x="621981" y="3496390"/>
            <a:ext cx="228699" cy="298237"/>
            <a:chOff x="321731" y="999067"/>
            <a:chExt cx="1141067" cy="1488018"/>
          </a:xfrm>
        </p:grpSpPr>
        <p:sp>
          <p:nvSpPr>
            <p:cNvPr id="423" name="Arco 422">
              <a:extLst>
                <a:ext uri="{FF2B5EF4-FFF2-40B4-BE49-F238E27FC236}">
                  <a16:creationId xmlns:a16="http://schemas.microsoft.com/office/drawing/2014/main" id="{E996CBCA-7678-4143-952F-0B14A5FC8A17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24" name="Connettore 1 423">
              <a:extLst>
                <a:ext uri="{FF2B5EF4-FFF2-40B4-BE49-F238E27FC236}">
                  <a16:creationId xmlns:a16="http://schemas.microsoft.com/office/drawing/2014/main" id="{45D12B4D-1799-E14C-B3C1-38E993132C6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Connettore 1 424">
              <a:extLst>
                <a:ext uri="{FF2B5EF4-FFF2-40B4-BE49-F238E27FC236}">
                  <a16:creationId xmlns:a16="http://schemas.microsoft.com/office/drawing/2014/main" id="{A7383B04-D188-9046-B223-CBEAE92AA882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Arco 425">
              <a:extLst>
                <a:ext uri="{FF2B5EF4-FFF2-40B4-BE49-F238E27FC236}">
                  <a16:creationId xmlns:a16="http://schemas.microsoft.com/office/drawing/2014/main" id="{87853392-9D96-CA4E-B822-068C36A03C4E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27" name="Connettore 1 426">
              <a:extLst>
                <a:ext uri="{FF2B5EF4-FFF2-40B4-BE49-F238E27FC236}">
                  <a16:creationId xmlns:a16="http://schemas.microsoft.com/office/drawing/2014/main" id="{BE4E18C5-C158-E248-A955-1A3E26E3B7C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8" name="Arco 427">
              <a:extLst>
                <a:ext uri="{FF2B5EF4-FFF2-40B4-BE49-F238E27FC236}">
                  <a16:creationId xmlns:a16="http://schemas.microsoft.com/office/drawing/2014/main" id="{23999148-3882-C544-97BC-79894303FB80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29" name="Connettore 1 428">
              <a:extLst>
                <a:ext uri="{FF2B5EF4-FFF2-40B4-BE49-F238E27FC236}">
                  <a16:creationId xmlns:a16="http://schemas.microsoft.com/office/drawing/2014/main" id="{AEDAD092-3ABC-424C-9FD2-24A7FDB40A35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Connettore 1 429">
              <a:extLst>
                <a:ext uri="{FF2B5EF4-FFF2-40B4-BE49-F238E27FC236}">
                  <a16:creationId xmlns:a16="http://schemas.microsoft.com/office/drawing/2014/main" id="{0B17DDE7-4480-294A-984C-35B20F9B26C4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1" name="CasellaDiTesto 430">
              <a:extLst>
                <a:ext uri="{FF2B5EF4-FFF2-40B4-BE49-F238E27FC236}">
                  <a16:creationId xmlns:a16="http://schemas.microsoft.com/office/drawing/2014/main" id="{A639E380-8575-A348-86D3-1BBFCC972CFF}"/>
                </a:ext>
              </a:extLst>
            </p:cNvPr>
            <p:cNvSpPr txBox="1"/>
            <p:nvPr/>
          </p:nvSpPr>
          <p:spPr>
            <a:xfrm>
              <a:off x="321731" y="1021918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1</a:t>
              </a:r>
            </a:p>
          </p:txBody>
        </p:sp>
      </p:grpSp>
      <p:grpSp>
        <p:nvGrpSpPr>
          <p:cNvPr id="432" name="Gruppo 431">
            <a:extLst>
              <a:ext uri="{FF2B5EF4-FFF2-40B4-BE49-F238E27FC236}">
                <a16:creationId xmlns:a16="http://schemas.microsoft.com/office/drawing/2014/main" id="{AB881414-2D9E-1F4E-B2FC-28E1B5EEE436}"/>
              </a:ext>
            </a:extLst>
          </p:cNvPr>
          <p:cNvGrpSpPr/>
          <p:nvPr/>
        </p:nvGrpSpPr>
        <p:grpSpPr>
          <a:xfrm>
            <a:off x="913371" y="3496390"/>
            <a:ext cx="228699" cy="298237"/>
            <a:chOff x="321731" y="999067"/>
            <a:chExt cx="1141067" cy="1488018"/>
          </a:xfrm>
        </p:grpSpPr>
        <p:sp>
          <p:nvSpPr>
            <p:cNvPr id="433" name="Arco 432">
              <a:extLst>
                <a:ext uri="{FF2B5EF4-FFF2-40B4-BE49-F238E27FC236}">
                  <a16:creationId xmlns:a16="http://schemas.microsoft.com/office/drawing/2014/main" id="{B1C9074B-A778-6049-B744-03B5534DF2F4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34" name="Connettore 1 433">
              <a:extLst>
                <a:ext uri="{FF2B5EF4-FFF2-40B4-BE49-F238E27FC236}">
                  <a16:creationId xmlns:a16="http://schemas.microsoft.com/office/drawing/2014/main" id="{D9ED506D-6216-C249-85A8-80AB4F8A825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Connettore 1 434">
              <a:extLst>
                <a:ext uri="{FF2B5EF4-FFF2-40B4-BE49-F238E27FC236}">
                  <a16:creationId xmlns:a16="http://schemas.microsoft.com/office/drawing/2014/main" id="{9A82A9B3-2C7B-F44B-9B98-DF8B367029FB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6" name="Arco 435">
              <a:extLst>
                <a:ext uri="{FF2B5EF4-FFF2-40B4-BE49-F238E27FC236}">
                  <a16:creationId xmlns:a16="http://schemas.microsoft.com/office/drawing/2014/main" id="{1E7C0D27-5C61-094C-9277-E585253F3A5F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37" name="Connettore 1 436">
              <a:extLst>
                <a:ext uri="{FF2B5EF4-FFF2-40B4-BE49-F238E27FC236}">
                  <a16:creationId xmlns:a16="http://schemas.microsoft.com/office/drawing/2014/main" id="{425A91E3-8D98-FD43-AD3E-A0BB449F155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8" name="Arco 437">
              <a:extLst>
                <a:ext uri="{FF2B5EF4-FFF2-40B4-BE49-F238E27FC236}">
                  <a16:creationId xmlns:a16="http://schemas.microsoft.com/office/drawing/2014/main" id="{2C05BD5C-56AD-4340-BC3A-CFA2616947BA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39" name="Connettore 1 438">
              <a:extLst>
                <a:ext uri="{FF2B5EF4-FFF2-40B4-BE49-F238E27FC236}">
                  <a16:creationId xmlns:a16="http://schemas.microsoft.com/office/drawing/2014/main" id="{DD3E657D-20B4-4B48-882D-B00ADC8750B5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Connettore 1 439">
              <a:extLst>
                <a:ext uri="{FF2B5EF4-FFF2-40B4-BE49-F238E27FC236}">
                  <a16:creationId xmlns:a16="http://schemas.microsoft.com/office/drawing/2014/main" id="{96E782FA-EC37-9E49-AB0D-0C9A2D3CC496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1" name="CasellaDiTesto 440">
              <a:extLst>
                <a:ext uri="{FF2B5EF4-FFF2-40B4-BE49-F238E27FC236}">
                  <a16:creationId xmlns:a16="http://schemas.microsoft.com/office/drawing/2014/main" id="{145C7C5E-899D-A242-9810-7BA736E2C9E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2</a:t>
              </a:r>
            </a:p>
          </p:txBody>
        </p:sp>
      </p:grpSp>
      <p:grpSp>
        <p:nvGrpSpPr>
          <p:cNvPr id="442" name="Gruppo 441">
            <a:extLst>
              <a:ext uri="{FF2B5EF4-FFF2-40B4-BE49-F238E27FC236}">
                <a16:creationId xmlns:a16="http://schemas.microsoft.com/office/drawing/2014/main" id="{ABDB2E33-EE6F-9740-905E-622F5A704A04}"/>
              </a:ext>
            </a:extLst>
          </p:cNvPr>
          <p:cNvGrpSpPr/>
          <p:nvPr/>
        </p:nvGrpSpPr>
        <p:grpSpPr>
          <a:xfrm>
            <a:off x="1204761" y="3496390"/>
            <a:ext cx="228699" cy="298237"/>
            <a:chOff x="321731" y="999067"/>
            <a:chExt cx="1141067" cy="1488018"/>
          </a:xfrm>
        </p:grpSpPr>
        <p:sp>
          <p:nvSpPr>
            <p:cNvPr id="443" name="Arco 442">
              <a:extLst>
                <a:ext uri="{FF2B5EF4-FFF2-40B4-BE49-F238E27FC236}">
                  <a16:creationId xmlns:a16="http://schemas.microsoft.com/office/drawing/2014/main" id="{0F7BC1B3-1798-EB48-8BC8-D1D05EFC454E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44" name="Connettore 1 443">
              <a:extLst>
                <a:ext uri="{FF2B5EF4-FFF2-40B4-BE49-F238E27FC236}">
                  <a16:creationId xmlns:a16="http://schemas.microsoft.com/office/drawing/2014/main" id="{90050A0B-44DB-D249-A988-8B5A56DC2D1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Connettore 1 444">
              <a:extLst>
                <a:ext uri="{FF2B5EF4-FFF2-40B4-BE49-F238E27FC236}">
                  <a16:creationId xmlns:a16="http://schemas.microsoft.com/office/drawing/2014/main" id="{83E01006-B340-6740-AB34-ED6982118E5B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6" name="Arco 445">
              <a:extLst>
                <a:ext uri="{FF2B5EF4-FFF2-40B4-BE49-F238E27FC236}">
                  <a16:creationId xmlns:a16="http://schemas.microsoft.com/office/drawing/2014/main" id="{48836E01-48EA-1B48-A8DF-7DF6866CE4DC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47" name="Connettore 1 446">
              <a:extLst>
                <a:ext uri="{FF2B5EF4-FFF2-40B4-BE49-F238E27FC236}">
                  <a16:creationId xmlns:a16="http://schemas.microsoft.com/office/drawing/2014/main" id="{D8EBBA78-A7A1-994B-A736-B2FD2317E8F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8" name="Arco 447">
              <a:extLst>
                <a:ext uri="{FF2B5EF4-FFF2-40B4-BE49-F238E27FC236}">
                  <a16:creationId xmlns:a16="http://schemas.microsoft.com/office/drawing/2014/main" id="{648AD754-C849-1E45-A403-913142097FF8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49" name="Connettore 1 448">
              <a:extLst>
                <a:ext uri="{FF2B5EF4-FFF2-40B4-BE49-F238E27FC236}">
                  <a16:creationId xmlns:a16="http://schemas.microsoft.com/office/drawing/2014/main" id="{8F0E5860-3F13-4B4D-AF08-609D426954A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ttore 1 449">
              <a:extLst>
                <a:ext uri="{FF2B5EF4-FFF2-40B4-BE49-F238E27FC236}">
                  <a16:creationId xmlns:a16="http://schemas.microsoft.com/office/drawing/2014/main" id="{CA84E7A0-6604-2447-9000-D92CCC1739C7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1" name="CasellaDiTesto 450">
              <a:extLst>
                <a:ext uri="{FF2B5EF4-FFF2-40B4-BE49-F238E27FC236}">
                  <a16:creationId xmlns:a16="http://schemas.microsoft.com/office/drawing/2014/main" id="{CD6B0FEC-1D77-3140-9FCE-48CC1DE51E7F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3</a:t>
              </a:r>
            </a:p>
          </p:txBody>
        </p:sp>
      </p:grpSp>
      <p:grpSp>
        <p:nvGrpSpPr>
          <p:cNvPr id="452" name="Gruppo 451">
            <a:extLst>
              <a:ext uri="{FF2B5EF4-FFF2-40B4-BE49-F238E27FC236}">
                <a16:creationId xmlns:a16="http://schemas.microsoft.com/office/drawing/2014/main" id="{72956DAB-0D3B-9847-9CF4-F5AC4DA17FD5}"/>
              </a:ext>
            </a:extLst>
          </p:cNvPr>
          <p:cNvGrpSpPr/>
          <p:nvPr/>
        </p:nvGrpSpPr>
        <p:grpSpPr>
          <a:xfrm>
            <a:off x="1496151" y="3496390"/>
            <a:ext cx="228699" cy="298237"/>
            <a:chOff x="321731" y="999067"/>
            <a:chExt cx="1141067" cy="1488018"/>
          </a:xfrm>
        </p:grpSpPr>
        <p:sp>
          <p:nvSpPr>
            <p:cNvPr id="453" name="Arco 452">
              <a:extLst>
                <a:ext uri="{FF2B5EF4-FFF2-40B4-BE49-F238E27FC236}">
                  <a16:creationId xmlns:a16="http://schemas.microsoft.com/office/drawing/2014/main" id="{9E5C3605-0E65-6A46-8DC1-9A6D2E85AC19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54" name="Connettore 1 453">
              <a:extLst>
                <a:ext uri="{FF2B5EF4-FFF2-40B4-BE49-F238E27FC236}">
                  <a16:creationId xmlns:a16="http://schemas.microsoft.com/office/drawing/2014/main" id="{B31B3415-860E-B84F-A99C-81CABB64DDA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Connettore 1 454">
              <a:extLst>
                <a:ext uri="{FF2B5EF4-FFF2-40B4-BE49-F238E27FC236}">
                  <a16:creationId xmlns:a16="http://schemas.microsoft.com/office/drawing/2014/main" id="{2C581A4C-F58A-1245-918A-674EE5BCF4C4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6" name="Arco 455">
              <a:extLst>
                <a:ext uri="{FF2B5EF4-FFF2-40B4-BE49-F238E27FC236}">
                  <a16:creationId xmlns:a16="http://schemas.microsoft.com/office/drawing/2014/main" id="{091BB9FC-6660-9948-8031-2E53D2CC3C0D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57" name="Connettore 1 456">
              <a:extLst>
                <a:ext uri="{FF2B5EF4-FFF2-40B4-BE49-F238E27FC236}">
                  <a16:creationId xmlns:a16="http://schemas.microsoft.com/office/drawing/2014/main" id="{5D8A6604-46CB-124E-9794-F0EDFFA5B0D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8" name="Arco 457">
              <a:extLst>
                <a:ext uri="{FF2B5EF4-FFF2-40B4-BE49-F238E27FC236}">
                  <a16:creationId xmlns:a16="http://schemas.microsoft.com/office/drawing/2014/main" id="{AB30F3A1-1227-9943-A49F-50957B16AD97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59" name="Connettore 1 458">
              <a:extLst>
                <a:ext uri="{FF2B5EF4-FFF2-40B4-BE49-F238E27FC236}">
                  <a16:creationId xmlns:a16="http://schemas.microsoft.com/office/drawing/2014/main" id="{8A04D36D-6841-8F4C-9B28-AC6F97BA7778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nettore 1 459">
              <a:extLst>
                <a:ext uri="{FF2B5EF4-FFF2-40B4-BE49-F238E27FC236}">
                  <a16:creationId xmlns:a16="http://schemas.microsoft.com/office/drawing/2014/main" id="{B8F6E5F4-AB0F-E34E-A5CD-55B236506DCA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" name="CasellaDiTesto 460">
              <a:extLst>
                <a:ext uri="{FF2B5EF4-FFF2-40B4-BE49-F238E27FC236}">
                  <a16:creationId xmlns:a16="http://schemas.microsoft.com/office/drawing/2014/main" id="{1D48DB96-6D5F-5E42-9AFB-268BB602F917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4</a:t>
              </a:r>
            </a:p>
          </p:txBody>
        </p:sp>
      </p:grpSp>
      <p:grpSp>
        <p:nvGrpSpPr>
          <p:cNvPr id="462" name="Gruppo 461">
            <a:extLst>
              <a:ext uri="{FF2B5EF4-FFF2-40B4-BE49-F238E27FC236}">
                <a16:creationId xmlns:a16="http://schemas.microsoft.com/office/drawing/2014/main" id="{FDF9320D-0BBD-D347-B71A-190D6D6B475B}"/>
              </a:ext>
            </a:extLst>
          </p:cNvPr>
          <p:cNvGrpSpPr/>
          <p:nvPr/>
        </p:nvGrpSpPr>
        <p:grpSpPr>
          <a:xfrm>
            <a:off x="1787541" y="3496390"/>
            <a:ext cx="228699" cy="298237"/>
            <a:chOff x="321731" y="999067"/>
            <a:chExt cx="1141067" cy="1488018"/>
          </a:xfrm>
        </p:grpSpPr>
        <p:sp>
          <p:nvSpPr>
            <p:cNvPr id="463" name="Arco 462">
              <a:extLst>
                <a:ext uri="{FF2B5EF4-FFF2-40B4-BE49-F238E27FC236}">
                  <a16:creationId xmlns:a16="http://schemas.microsoft.com/office/drawing/2014/main" id="{E1FF115F-8A61-3C45-8F85-E0AE507B703F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64" name="Connettore 1 463">
              <a:extLst>
                <a:ext uri="{FF2B5EF4-FFF2-40B4-BE49-F238E27FC236}">
                  <a16:creationId xmlns:a16="http://schemas.microsoft.com/office/drawing/2014/main" id="{EC279376-FD50-BA48-B959-683088627580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Connettore 1 464">
              <a:extLst>
                <a:ext uri="{FF2B5EF4-FFF2-40B4-BE49-F238E27FC236}">
                  <a16:creationId xmlns:a16="http://schemas.microsoft.com/office/drawing/2014/main" id="{620327CB-10CF-2B40-8E47-23949859A1F9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6" name="Arco 465">
              <a:extLst>
                <a:ext uri="{FF2B5EF4-FFF2-40B4-BE49-F238E27FC236}">
                  <a16:creationId xmlns:a16="http://schemas.microsoft.com/office/drawing/2014/main" id="{BBC9E64C-6C02-0940-AE20-AEE10430AA5C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67" name="Connettore 1 466">
              <a:extLst>
                <a:ext uri="{FF2B5EF4-FFF2-40B4-BE49-F238E27FC236}">
                  <a16:creationId xmlns:a16="http://schemas.microsoft.com/office/drawing/2014/main" id="{930EFE55-F2AD-0F46-9DBC-9778D81AE55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8" name="Arco 467">
              <a:extLst>
                <a:ext uri="{FF2B5EF4-FFF2-40B4-BE49-F238E27FC236}">
                  <a16:creationId xmlns:a16="http://schemas.microsoft.com/office/drawing/2014/main" id="{7FE8FF2A-1E43-B943-BE6A-AB9941764DE3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69" name="Connettore 1 468">
              <a:extLst>
                <a:ext uri="{FF2B5EF4-FFF2-40B4-BE49-F238E27FC236}">
                  <a16:creationId xmlns:a16="http://schemas.microsoft.com/office/drawing/2014/main" id="{D27B0162-3A86-224B-BD40-C4311ED21796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Connettore 1 469">
              <a:extLst>
                <a:ext uri="{FF2B5EF4-FFF2-40B4-BE49-F238E27FC236}">
                  <a16:creationId xmlns:a16="http://schemas.microsoft.com/office/drawing/2014/main" id="{AC442CE9-23C1-4547-AD03-9F6BE0356BC4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1" name="CasellaDiTesto 470">
              <a:extLst>
                <a:ext uri="{FF2B5EF4-FFF2-40B4-BE49-F238E27FC236}">
                  <a16:creationId xmlns:a16="http://schemas.microsoft.com/office/drawing/2014/main" id="{9EC34561-72B5-7D40-983C-5C5C3FC5392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5</a:t>
              </a:r>
            </a:p>
          </p:txBody>
        </p:sp>
      </p:grpSp>
      <p:grpSp>
        <p:nvGrpSpPr>
          <p:cNvPr id="472" name="Gruppo 471">
            <a:extLst>
              <a:ext uri="{FF2B5EF4-FFF2-40B4-BE49-F238E27FC236}">
                <a16:creationId xmlns:a16="http://schemas.microsoft.com/office/drawing/2014/main" id="{4567E3AB-56D3-034C-8DC9-85235E41488B}"/>
              </a:ext>
            </a:extLst>
          </p:cNvPr>
          <p:cNvGrpSpPr/>
          <p:nvPr/>
        </p:nvGrpSpPr>
        <p:grpSpPr>
          <a:xfrm>
            <a:off x="2078931" y="3496390"/>
            <a:ext cx="228699" cy="298237"/>
            <a:chOff x="321731" y="999067"/>
            <a:chExt cx="1141067" cy="1488018"/>
          </a:xfrm>
        </p:grpSpPr>
        <p:sp>
          <p:nvSpPr>
            <p:cNvPr id="473" name="Arco 472">
              <a:extLst>
                <a:ext uri="{FF2B5EF4-FFF2-40B4-BE49-F238E27FC236}">
                  <a16:creationId xmlns:a16="http://schemas.microsoft.com/office/drawing/2014/main" id="{59494A30-85B0-1C44-AB0D-3DB604469B8C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74" name="Connettore 1 473">
              <a:extLst>
                <a:ext uri="{FF2B5EF4-FFF2-40B4-BE49-F238E27FC236}">
                  <a16:creationId xmlns:a16="http://schemas.microsoft.com/office/drawing/2014/main" id="{60516ECE-C457-F942-A3DF-4867F6854C5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Connettore 1 474">
              <a:extLst>
                <a:ext uri="{FF2B5EF4-FFF2-40B4-BE49-F238E27FC236}">
                  <a16:creationId xmlns:a16="http://schemas.microsoft.com/office/drawing/2014/main" id="{621EE4B1-578E-B448-9626-70BF5D190616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6" name="Arco 475">
              <a:extLst>
                <a:ext uri="{FF2B5EF4-FFF2-40B4-BE49-F238E27FC236}">
                  <a16:creationId xmlns:a16="http://schemas.microsoft.com/office/drawing/2014/main" id="{F563A14F-E991-0545-8655-52FD2EAE3A61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77" name="Connettore 1 476">
              <a:extLst>
                <a:ext uri="{FF2B5EF4-FFF2-40B4-BE49-F238E27FC236}">
                  <a16:creationId xmlns:a16="http://schemas.microsoft.com/office/drawing/2014/main" id="{1F7E9EA4-DE08-2C40-8FEE-F4D2D35E77FB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8" name="Arco 477">
              <a:extLst>
                <a:ext uri="{FF2B5EF4-FFF2-40B4-BE49-F238E27FC236}">
                  <a16:creationId xmlns:a16="http://schemas.microsoft.com/office/drawing/2014/main" id="{1DC29058-FB5C-D342-9E8C-786733AAC851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79" name="Connettore 1 478">
              <a:extLst>
                <a:ext uri="{FF2B5EF4-FFF2-40B4-BE49-F238E27FC236}">
                  <a16:creationId xmlns:a16="http://schemas.microsoft.com/office/drawing/2014/main" id="{32CF63D9-ACA4-C349-A9B3-0582FC650BE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Connettore 1 479">
              <a:extLst>
                <a:ext uri="{FF2B5EF4-FFF2-40B4-BE49-F238E27FC236}">
                  <a16:creationId xmlns:a16="http://schemas.microsoft.com/office/drawing/2014/main" id="{3957E987-0A70-7B40-A3DF-0A7003F9AC17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1" name="CasellaDiTesto 480">
              <a:extLst>
                <a:ext uri="{FF2B5EF4-FFF2-40B4-BE49-F238E27FC236}">
                  <a16:creationId xmlns:a16="http://schemas.microsoft.com/office/drawing/2014/main" id="{119D2868-0F3F-8044-B95C-9F9D09D5B476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6</a:t>
              </a:r>
            </a:p>
          </p:txBody>
        </p:sp>
      </p:grpSp>
      <p:grpSp>
        <p:nvGrpSpPr>
          <p:cNvPr id="482" name="Gruppo 481">
            <a:extLst>
              <a:ext uri="{FF2B5EF4-FFF2-40B4-BE49-F238E27FC236}">
                <a16:creationId xmlns:a16="http://schemas.microsoft.com/office/drawing/2014/main" id="{235D1166-EE8E-BA40-8C2E-3915528F4D3A}"/>
              </a:ext>
            </a:extLst>
          </p:cNvPr>
          <p:cNvGrpSpPr/>
          <p:nvPr/>
        </p:nvGrpSpPr>
        <p:grpSpPr>
          <a:xfrm>
            <a:off x="2661711" y="3496390"/>
            <a:ext cx="228699" cy="298237"/>
            <a:chOff x="321731" y="999067"/>
            <a:chExt cx="1141067" cy="1488018"/>
          </a:xfrm>
        </p:grpSpPr>
        <p:sp>
          <p:nvSpPr>
            <p:cNvPr id="483" name="Arco 482">
              <a:extLst>
                <a:ext uri="{FF2B5EF4-FFF2-40B4-BE49-F238E27FC236}">
                  <a16:creationId xmlns:a16="http://schemas.microsoft.com/office/drawing/2014/main" id="{3BC6FF63-942A-0B4F-B41E-94382F6177B4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84" name="Connettore 1 483">
              <a:extLst>
                <a:ext uri="{FF2B5EF4-FFF2-40B4-BE49-F238E27FC236}">
                  <a16:creationId xmlns:a16="http://schemas.microsoft.com/office/drawing/2014/main" id="{C1B5774E-D5A6-4845-9EC3-DC161F4C0D22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Connettore 1 484">
              <a:extLst>
                <a:ext uri="{FF2B5EF4-FFF2-40B4-BE49-F238E27FC236}">
                  <a16:creationId xmlns:a16="http://schemas.microsoft.com/office/drawing/2014/main" id="{A070EEC8-E917-AB42-8792-7860908AA5CA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6" name="Arco 485">
              <a:extLst>
                <a:ext uri="{FF2B5EF4-FFF2-40B4-BE49-F238E27FC236}">
                  <a16:creationId xmlns:a16="http://schemas.microsoft.com/office/drawing/2014/main" id="{8115126D-2281-7C4C-B489-6405356854BC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87" name="Connettore 1 486">
              <a:extLst>
                <a:ext uri="{FF2B5EF4-FFF2-40B4-BE49-F238E27FC236}">
                  <a16:creationId xmlns:a16="http://schemas.microsoft.com/office/drawing/2014/main" id="{E45593CB-109C-104E-8A49-E4E890A8F23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8" name="Arco 487">
              <a:extLst>
                <a:ext uri="{FF2B5EF4-FFF2-40B4-BE49-F238E27FC236}">
                  <a16:creationId xmlns:a16="http://schemas.microsoft.com/office/drawing/2014/main" id="{05417115-306C-A847-86B9-59B6CA0D5F8E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89" name="Connettore 1 488">
              <a:extLst>
                <a:ext uri="{FF2B5EF4-FFF2-40B4-BE49-F238E27FC236}">
                  <a16:creationId xmlns:a16="http://schemas.microsoft.com/office/drawing/2014/main" id="{46EFAC59-4854-764E-A323-FB6653711928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Connettore 1 489">
              <a:extLst>
                <a:ext uri="{FF2B5EF4-FFF2-40B4-BE49-F238E27FC236}">
                  <a16:creationId xmlns:a16="http://schemas.microsoft.com/office/drawing/2014/main" id="{67F81881-0AEF-AA4F-92FF-6FA464053C88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" name="CasellaDiTesto 490">
              <a:extLst>
                <a:ext uri="{FF2B5EF4-FFF2-40B4-BE49-F238E27FC236}">
                  <a16:creationId xmlns:a16="http://schemas.microsoft.com/office/drawing/2014/main" id="{16BCDD48-E9B1-5743-861C-76DBC65ED618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8</a:t>
              </a:r>
            </a:p>
          </p:txBody>
        </p:sp>
      </p:grpSp>
      <p:grpSp>
        <p:nvGrpSpPr>
          <p:cNvPr id="492" name="Gruppo 491">
            <a:extLst>
              <a:ext uri="{FF2B5EF4-FFF2-40B4-BE49-F238E27FC236}">
                <a16:creationId xmlns:a16="http://schemas.microsoft.com/office/drawing/2014/main" id="{1D587CAC-18A8-1D49-8689-5E38F6E100D1}"/>
              </a:ext>
            </a:extLst>
          </p:cNvPr>
          <p:cNvGrpSpPr/>
          <p:nvPr/>
        </p:nvGrpSpPr>
        <p:grpSpPr>
          <a:xfrm>
            <a:off x="2370321" y="3496390"/>
            <a:ext cx="228699" cy="298237"/>
            <a:chOff x="321731" y="999067"/>
            <a:chExt cx="1141067" cy="1488018"/>
          </a:xfrm>
        </p:grpSpPr>
        <p:sp>
          <p:nvSpPr>
            <p:cNvPr id="493" name="Arco 492">
              <a:extLst>
                <a:ext uri="{FF2B5EF4-FFF2-40B4-BE49-F238E27FC236}">
                  <a16:creationId xmlns:a16="http://schemas.microsoft.com/office/drawing/2014/main" id="{DC8FE9D3-7C90-8A42-9720-F847D9408271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94" name="Connettore 1 493">
              <a:extLst>
                <a:ext uri="{FF2B5EF4-FFF2-40B4-BE49-F238E27FC236}">
                  <a16:creationId xmlns:a16="http://schemas.microsoft.com/office/drawing/2014/main" id="{82990ACC-5DD5-B84E-B288-A904A63CE1E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Connettore 1 494">
              <a:extLst>
                <a:ext uri="{FF2B5EF4-FFF2-40B4-BE49-F238E27FC236}">
                  <a16:creationId xmlns:a16="http://schemas.microsoft.com/office/drawing/2014/main" id="{688EA848-70F2-6642-A251-4B6A1E1E1A4B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6" name="Arco 495">
              <a:extLst>
                <a:ext uri="{FF2B5EF4-FFF2-40B4-BE49-F238E27FC236}">
                  <a16:creationId xmlns:a16="http://schemas.microsoft.com/office/drawing/2014/main" id="{6160A0CC-057E-CC46-B0D4-139919C506F3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97" name="Connettore 1 496">
              <a:extLst>
                <a:ext uri="{FF2B5EF4-FFF2-40B4-BE49-F238E27FC236}">
                  <a16:creationId xmlns:a16="http://schemas.microsoft.com/office/drawing/2014/main" id="{8C3520F5-DF36-8244-816E-F0DCEA85E374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8" name="Arco 497">
              <a:extLst>
                <a:ext uri="{FF2B5EF4-FFF2-40B4-BE49-F238E27FC236}">
                  <a16:creationId xmlns:a16="http://schemas.microsoft.com/office/drawing/2014/main" id="{B148671F-9CE3-CA4F-86D5-EAB49EBC76F8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499" name="Connettore 1 498">
              <a:extLst>
                <a:ext uri="{FF2B5EF4-FFF2-40B4-BE49-F238E27FC236}">
                  <a16:creationId xmlns:a16="http://schemas.microsoft.com/office/drawing/2014/main" id="{416BC084-D4D8-3D4D-A812-7D7D10B98434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Connettore 1 499">
              <a:extLst>
                <a:ext uri="{FF2B5EF4-FFF2-40B4-BE49-F238E27FC236}">
                  <a16:creationId xmlns:a16="http://schemas.microsoft.com/office/drawing/2014/main" id="{E19F1C2F-EC7D-E644-A26E-3EC6739DEAF9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1" name="CasellaDiTesto 500">
              <a:extLst>
                <a:ext uri="{FF2B5EF4-FFF2-40B4-BE49-F238E27FC236}">
                  <a16:creationId xmlns:a16="http://schemas.microsoft.com/office/drawing/2014/main" id="{6D6E4D85-63B8-8C47-820E-EDF8ED011F64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7</a:t>
              </a:r>
            </a:p>
          </p:txBody>
        </p:sp>
      </p:grpSp>
      <p:grpSp>
        <p:nvGrpSpPr>
          <p:cNvPr id="502" name="Gruppo 501">
            <a:extLst>
              <a:ext uri="{FF2B5EF4-FFF2-40B4-BE49-F238E27FC236}">
                <a16:creationId xmlns:a16="http://schemas.microsoft.com/office/drawing/2014/main" id="{8138A82F-69D7-6944-BE2A-7E4EDC5204C3}"/>
              </a:ext>
            </a:extLst>
          </p:cNvPr>
          <p:cNvGrpSpPr/>
          <p:nvPr/>
        </p:nvGrpSpPr>
        <p:grpSpPr>
          <a:xfrm>
            <a:off x="2953101" y="3496390"/>
            <a:ext cx="228699" cy="298237"/>
            <a:chOff x="321731" y="999067"/>
            <a:chExt cx="1141067" cy="1488018"/>
          </a:xfrm>
        </p:grpSpPr>
        <p:sp>
          <p:nvSpPr>
            <p:cNvPr id="503" name="Arco 502">
              <a:extLst>
                <a:ext uri="{FF2B5EF4-FFF2-40B4-BE49-F238E27FC236}">
                  <a16:creationId xmlns:a16="http://schemas.microsoft.com/office/drawing/2014/main" id="{D3C243B3-F8C0-FC49-BB17-D2BD57EDB4BE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504" name="Connettore 1 503">
              <a:extLst>
                <a:ext uri="{FF2B5EF4-FFF2-40B4-BE49-F238E27FC236}">
                  <a16:creationId xmlns:a16="http://schemas.microsoft.com/office/drawing/2014/main" id="{7A4E5761-50F9-204F-8F3F-EA68B18DA6A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Connettore 1 504">
              <a:extLst>
                <a:ext uri="{FF2B5EF4-FFF2-40B4-BE49-F238E27FC236}">
                  <a16:creationId xmlns:a16="http://schemas.microsoft.com/office/drawing/2014/main" id="{4A6971F4-35EC-F441-8535-E8A1DAEA031E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6" name="Arco 505">
              <a:extLst>
                <a:ext uri="{FF2B5EF4-FFF2-40B4-BE49-F238E27FC236}">
                  <a16:creationId xmlns:a16="http://schemas.microsoft.com/office/drawing/2014/main" id="{ACD56C92-C803-5144-89E1-C354F42CF5C2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507" name="Connettore 1 506">
              <a:extLst>
                <a:ext uri="{FF2B5EF4-FFF2-40B4-BE49-F238E27FC236}">
                  <a16:creationId xmlns:a16="http://schemas.microsoft.com/office/drawing/2014/main" id="{7E645F8E-2C75-C94D-BE51-8AFC92115976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8" name="Arco 507">
              <a:extLst>
                <a:ext uri="{FF2B5EF4-FFF2-40B4-BE49-F238E27FC236}">
                  <a16:creationId xmlns:a16="http://schemas.microsoft.com/office/drawing/2014/main" id="{D59DF907-0E2C-FA40-AAC7-16C1186F9CCD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/>
            </a:p>
          </p:txBody>
        </p:sp>
        <p:cxnSp>
          <p:nvCxnSpPr>
            <p:cNvPr id="509" name="Connettore 1 508">
              <a:extLst>
                <a:ext uri="{FF2B5EF4-FFF2-40B4-BE49-F238E27FC236}">
                  <a16:creationId xmlns:a16="http://schemas.microsoft.com/office/drawing/2014/main" id="{4E276F10-E61C-464D-8778-4194DE47AEEF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Connettore 1 509">
              <a:extLst>
                <a:ext uri="{FF2B5EF4-FFF2-40B4-BE49-F238E27FC236}">
                  <a16:creationId xmlns:a16="http://schemas.microsoft.com/office/drawing/2014/main" id="{CFB0882C-3B35-2840-B7C8-D68021EA81CD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1" name="CasellaDiTesto 510">
              <a:extLst>
                <a:ext uri="{FF2B5EF4-FFF2-40B4-BE49-F238E27FC236}">
                  <a16:creationId xmlns:a16="http://schemas.microsoft.com/office/drawing/2014/main" id="{3B550B2E-441F-0A43-86B2-153E19E955C3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/>
                <a:t>9</a:t>
              </a:r>
            </a:p>
          </p:txBody>
        </p:sp>
      </p:grpSp>
      <p:grpSp>
        <p:nvGrpSpPr>
          <p:cNvPr id="512" name="Gruppo 511">
            <a:extLst>
              <a:ext uri="{FF2B5EF4-FFF2-40B4-BE49-F238E27FC236}">
                <a16:creationId xmlns:a16="http://schemas.microsoft.com/office/drawing/2014/main" id="{19317790-7637-F74D-B12D-3C96B2CCE68C}"/>
              </a:ext>
            </a:extLst>
          </p:cNvPr>
          <p:cNvGrpSpPr/>
          <p:nvPr/>
        </p:nvGrpSpPr>
        <p:grpSpPr>
          <a:xfrm>
            <a:off x="325275" y="3953590"/>
            <a:ext cx="228699" cy="298237"/>
            <a:chOff x="321731" y="999067"/>
            <a:chExt cx="1141067" cy="1488018"/>
          </a:xfrm>
        </p:grpSpPr>
        <p:sp>
          <p:nvSpPr>
            <p:cNvPr id="513" name="Arco 512">
              <a:extLst>
                <a:ext uri="{FF2B5EF4-FFF2-40B4-BE49-F238E27FC236}">
                  <a16:creationId xmlns:a16="http://schemas.microsoft.com/office/drawing/2014/main" id="{5E243774-AAC1-0246-9C34-EBA7FCC9DE6C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cxnSp>
          <p:nvCxnSpPr>
            <p:cNvPr id="514" name="Connettore 1 513">
              <a:extLst>
                <a:ext uri="{FF2B5EF4-FFF2-40B4-BE49-F238E27FC236}">
                  <a16:creationId xmlns:a16="http://schemas.microsoft.com/office/drawing/2014/main" id="{B3AD3993-F177-2B49-B8B5-4FEA2AA6633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Connettore 1 514">
              <a:extLst>
                <a:ext uri="{FF2B5EF4-FFF2-40B4-BE49-F238E27FC236}">
                  <a16:creationId xmlns:a16="http://schemas.microsoft.com/office/drawing/2014/main" id="{8006557E-5AB1-214F-AB34-CF78EE1D206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6" name="Arco 515">
              <a:extLst>
                <a:ext uri="{FF2B5EF4-FFF2-40B4-BE49-F238E27FC236}">
                  <a16:creationId xmlns:a16="http://schemas.microsoft.com/office/drawing/2014/main" id="{6D20A71F-DDBA-E547-887D-C0EF724CC128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cxnSp>
          <p:nvCxnSpPr>
            <p:cNvPr id="517" name="Connettore 1 516">
              <a:extLst>
                <a:ext uri="{FF2B5EF4-FFF2-40B4-BE49-F238E27FC236}">
                  <a16:creationId xmlns:a16="http://schemas.microsoft.com/office/drawing/2014/main" id="{26CC5F0F-3D3A-2742-A8B0-B49639C2BC7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8" name="Arco 517">
              <a:extLst>
                <a:ext uri="{FF2B5EF4-FFF2-40B4-BE49-F238E27FC236}">
                  <a16:creationId xmlns:a16="http://schemas.microsoft.com/office/drawing/2014/main" id="{0C1816C1-894A-1049-854A-9414E93E4A0C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cxnSp>
          <p:nvCxnSpPr>
            <p:cNvPr id="519" name="Connettore 1 518">
              <a:extLst>
                <a:ext uri="{FF2B5EF4-FFF2-40B4-BE49-F238E27FC236}">
                  <a16:creationId xmlns:a16="http://schemas.microsoft.com/office/drawing/2014/main" id="{AB1CF860-6BE0-9643-B27D-EECBC2E96AD3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Connettore 1 519">
              <a:extLst>
                <a:ext uri="{FF2B5EF4-FFF2-40B4-BE49-F238E27FC236}">
                  <a16:creationId xmlns:a16="http://schemas.microsoft.com/office/drawing/2014/main" id="{D8891686-AEA2-0A4C-B0A0-AB75A0858167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1" name="CasellaDiTesto 520">
              <a:extLst>
                <a:ext uri="{FF2B5EF4-FFF2-40B4-BE49-F238E27FC236}">
                  <a16:creationId xmlns:a16="http://schemas.microsoft.com/office/drawing/2014/main" id="{57F7E296-8F33-9846-9B6B-84E6FCB94B14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rmAutofit fontScale="92500" lnSpcReduction="10000"/>
            </a:bodyPr>
            <a:lstStyle/>
            <a:p>
              <a:r>
                <a:rPr lang="en-US" sz="1400" dirty="0">
                  <a:solidFill>
                    <a:srgbClr val="FFC000"/>
                  </a:solidFill>
                </a:rPr>
                <a:t>A</a:t>
              </a:r>
              <a:endParaRPr lang="en-US" sz="24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522" name="Gruppo 521">
            <a:extLst>
              <a:ext uri="{FF2B5EF4-FFF2-40B4-BE49-F238E27FC236}">
                <a16:creationId xmlns:a16="http://schemas.microsoft.com/office/drawing/2014/main" id="{26E128EF-7B3B-524E-B830-4B748E3E853F}"/>
              </a:ext>
            </a:extLst>
          </p:cNvPr>
          <p:cNvGrpSpPr/>
          <p:nvPr/>
        </p:nvGrpSpPr>
        <p:grpSpPr>
          <a:xfrm>
            <a:off x="616665" y="3953590"/>
            <a:ext cx="228699" cy="298237"/>
            <a:chOff x="321731" y="999067"/>
            <a:chExt cx="1141067" cy="1488018"/>
          </a:xfrm>
        </p:grpSpPr>
        <p:sp>
          <p:nvSpPr>
            <p:cNvPr id="523" name="Arco 522">
              <a:extLst>
                <a:ext uri="{FF2B5EF4-FFF2-40B4-BE49-F238E27FC236}">
                  <a16:creationId xmlns:a16="http://schemas.microsoft.com/office/drawing/2014/main" id="{AF7D524C-BEF7-9E47-8972-0FC418800296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24" name="Connettore 1 523">
              <a:extLst>
                <a:ext uri="{FF2B5EF4-FFF2-40B4-BE49-F238E27FC236}">
                  <a16:creationId xmlns:a16="http://schemas.microsoft.com/office/drawing/2014/main" id="{D8B96F8D-143A-824A-8AB4-A9D865F63F86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Connettore 1 524">
              <a:extLst>
                <a:ext uri="{FF2B5EF4-FFF2-40B4-BE49-F238E27FC236}">
                  <a16:creationId xmlns:a16="http://schemas.microsoft.com/office/drawing/2014/main" id="{D078F48C-AEB6-4E47-BBB9-F5B56DF0A1A1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6" name="Arco 525">
              <a:extLst>
                <a:ext uri="{FF2B5EF4-FFF2-40B4-BE49-F238E27FC236}">
                  <a16:creationId xmlns:a16="http://schemas.microsoft.com/office/drawing/2014/main" id="{3B028678-F865-2449-8871-22439E0E2152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27" name="Connettore 1 526">
              <a:extLst>
                <a:ext uri="{FF2B5EF4-FFF2-40B4-BE49-F238E27FC236}">
                  <a16:creationId xmlns:a16="http://schemas.microsoft.com/office/drawing/2014/main" id="{5998A9B4-71A6-4F45-A414-25C84A4E3CE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8" name="Arco 527">
              <a:extLst>
                <a:ext uri="{FF2B5EF4-FFF2-40B4-BE49-F238E27FC236}">
                  <a16:creationId xmlns:a16="http://schemas.microsoft.com/office/drawing/2014/main" id="{AB3677E9-4876-C44F-BC92-9233593CC73D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29" name="Connettore 1 528">
              <a:extLst>
                <a:ext uri="{FF2B5EF4-FFF2-40B4-BE49-F238E27FC236}">
                  <a16:creationId xmlns:a16="http://schemas.microsoft.com/office/drawing/2014/main" id="{CAE4B9E4-2642-4045-87B5-97EBEFE27EAE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Connettore 1 529">
              <a:extLst>
                <a:ext uri="{FF2B5EF4-FFF2-40B4-BE49-F238E27FC236}">
                  <a16:creationId xmlns:a16="http://schemas.microsoft.com/office/drawing/2014/main" id="{A0B9694F-351A-F241-B4A7-3604C20F0D75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1" name="CasellaDiTesto 530">
              <a:extLst>
                <a:ext uri="{FF2B5EF4-FFF2-40B4-BE49-F238E27FC236}">
                  <a16:creationId xmlns:a16="http://schemas.microsoft.com/office/drawing/2014/main" id="{B4249767-1B6C-BD45-BBFC-02476B5929BB}"/>
                </a:ext>
              </a:extLst>
            </p:cNvPr>
            <p:cNvSpPr txBox="1"/>
            <p:nvPr/>
          </p:nvSpPr>
          <p:spPr>
            <a:xfrm>
              <a:off x="321731" y="1021918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B</a:t>
              </a:r>
            </a:p>
          </p:txBody>
        </p:sp>
      </p:grpSp>
      <p:grpSp>
        <p:nvGrpSpPr>
          <p:cNvPr id="532" name="Gruppo 531">
            <a:extLst>
              <a:ext uri="{FF2B5EF4-FFF2-40B4-BE49-F238E27FC236}">
                <a16:creationId xmlns:a16="http://schemas.microsoft.com/office/drawing/2014/main" id="{AD8DB5E6-A77A-C644-8CB4-23D985500D79}"/>
              </a:ext>
            </a:extLst>
          </p:cNvPr>
          <p:cNvGrpSpPr/>
          <p:nvPr/>
        </p:nvGrpSpPr>
        <p:grpSpPr>
          <a:xfrm>
            <a:off x="908055" y="3953590"/>
            <a:ext cx="228699" cy="298237"/>
            <a:chOff x="321731" y="999067"/>
            <a:chExt cx="1141067" cy="1488018"/>
          </a:xfrm>
        </p:grpSpPr>
        <p:sp>
          <p:nvSpPr>
            <p:cNvPr id="533" name="Arco 532">
              <a:extLst>
                <a:ext uri="{FF2B5EF4-FFF2-40B4-BE49-F238E27FC236}">
                  <a16:creationId xmlns:a16="http://schemas.microsoft.com/office/drawing/2014/main" id="{A3C12818-7260-844F-857B-7FA8648A4E5B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34" name="Connettore 1 533">
              <a:extLst>
                <a:ext uri="{FF2B5EF4-FFF2-40B4-BE49-F238E27FC236}">
                  <a16:creationId xmlns:a16="http://schemas.microsoft.com/office/drawing/2014/main" id="{3A712BD8-88ED-AA42-83A2-0100083DAE7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Connettore 1 534">
              <a:extLst>
                <a:ext uri="{FF2B5EF4-FFF2-40B4-BE49-F238E27FC236}">
                  <a16:creationId xmlns:a16="http://schemas.microsoft.com/office/drawing/2014/main" id="{69A501CB-6A49-2043-8567-33EC64F0E87E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6" name="Arco 535">
              <a:extLst>
                <a:ext uri="{FF2B5EF4-FFF2-40B4-BE49-F238E27FC236}">
                  <a16:creationId xmlns:a16="http://schemas.microsoft.com/office/drawing/2014/main" id="{CAB092FC-9CDF-8048-A739-B372012C55EB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37" name="Connettore 1 536">
              <a:extLst>
                <a:ext uri="{FF2B5EF4-FFF2-40B4-BE49-F238E27FC236}">
                  <a16:creationId xmlns:a16="http://schemas.microsoft.com/office/drawing/2014/main" id="{5F423632-E6B6-2E40-8086-C3A0B4455792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8" name="Arco 537">
              <a:extLst>
                <a:ext uri="{FF2B5EF4-FFF2-40B4-BE49-F238E27FC236}">
                  <a16:creationId xmlns:a16="http://schemas.microsoft.com/office/drawing/2014/main" id="{A7F3BF77-A9A3-0A4B-85A0-0D1648CB23A8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39" name="Connettore 1 538">
              <a:extLst>
                <a:ext uri="{FF2B5EF4-FFF2-40B4-BE49-F238E27FC236}">
                  <a16:creationId xmlns:a16="http://schemas.microsoft.com/office/drawing/2014/main" id="{0E2CA5F5-6181-4B40-AB03-D4D434CE7DE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ttore 1 539">
              <a:extLst>
                <a:ext uri="{FF2B5EF4-FFF2-40B4-BE49-F238E27FC236}">
                  <a16:creationId xmlns:a16="http://schemas.microsoft.com/office/drawing/2014/main" id="{FC7611C6-A509-B340-A464-B5B167D98DEE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1" name="CasellaDiTesto 540">
              <a:extLst>
                <a:ext uri="{FF2B5EF4-FFF2-40B4-BE49-F238E27FC236}">
                  <a16:creationId xmlns:a16="http://schemas.microsoft.com/office/drawing/2014/main" id="{E307193E-B636-F141-9C76-D2B1087AE305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C</a:t>
              </a:r>
            </a:p>
          </p:txBody>
        </p:sp>
      </p:grpSp>
      <p:grpSp>
        <p:nvGrpSpPr>
          <p:cNvPr id="542" name="Gruppo 541">
            <a:extLst>
              <a:ext uri="{FF2B5EF4-FFF2-40B4-BE49-F238E27FC236}">
                <a16:creationId xmlns:a16="http://schemas.microsoft.com/office/drawing/2014/main" id="{6FFE8B92-7958-6A41-B368-4BC0AB5B73B8}"/>
              </a:ext>
            </a:extLst>
          </p:cNvPr>
          <p:cNvGrpSpPr/>
          <p:nvPr/>
        </p:nvGrpSpPr>
        <p:grpSpPr>
          <a:xfrm>
            <a:off x="1199445" y="3953590"/>
            <a:ext cx="228699" cy="298237"/>
            <a:chOff x="321731" y="999067"/>
            <a:chExt cx="1141067" cy="1488018"/>
          </a:xfrm>
        </p:grpSpPr>
        <p:sp>
          <p:nvSpPr>
            <p:cNvPr id="543" name="Arco 542">
              <a:extLst>
                <a:ext uri="{FF2B5EF4-FFF2-40B4-BE49-F238E27FC236}">
                  <a16:creationId xmlns:a16="http://schemas.microsoft.com/office/drawing/2014/main" id="{0217E99F-1BF7-2A4B-A887-AF0F2FF84AC8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44" name="Connettore 1 543">
              <a:extLst>
                <a:ext uri="{FF2B5EF4-FFF2-40B4-BE49-F238E27FC236}">
                  <a16:creationId xmlns:a16="http://schemas.microsoft.com/office/drawing/2014/main" id="{BAA72373-62C5-9448-A16D-342E7990123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ttore 1 544">
              <a:extLst>
                <a:ext uri="{FF2B5EF4-FFF2-40B4-BE49-F238E27FC236}">
                  <a16:creationId xmlns:a16="http://schemas.microsoft.com/office/drawing/2014/main" id="{DDE78835-316D-D742-A30A-0719521FD83E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6" name="Arco 545">
              <a:extLst>
                <a:ext uri="{FF2B5EF4-FFF2-40B4-BE49-F238E27FC236}">
                  <a16:creationId xmlns:a16="http://schemas.microsoft.com/office/drawing/2014/main" id="{572B79A3-EA96-8847-A394-67DDFEB44909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47" name="Connettore 1 546">
              <a:extLst>
                <a:ext uri="{FF2B5EF4-FFF2-40B4-BE49-F238E27FC236}">
                  <a16:creationId xmlns:a16="http://schemas.microsoft.com/office/drawing/2014/main" id="{536B936C-9B7D-AB4B-8F1D-6CF6272122B2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8" name="Arco 547">
              <a:extLst>
                <a:ext uri="{FF2B5EF4-FFF2-40B4-BE49-F238E27FC236}">
                  <a16:creationId xmlns:a16="http://schemas.microsoft.com/office/drawing/2014/main" id="{3B71B0AE-8C55-8646-8CC2-586BA4F3D1FE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49" name="Connettore 1 548">
              <a:extLst>
                <a:ext uri="{FF2B5EF4-FFF2-40B4-BE49-F238E27FC236}">
                  <a16:creationId xmlns:a16="http://schemas.microsoft.com/office/drawing/2014/main" id="{E80AEE61-9776-C240-A4F5-B574F91A15D4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Connettore 1 549">
              <a:extLst>
                <a:ext uri="{FF2B5EF4-FFF2-40B4-BE49-F238E27FC236}">
                  <a16:creationId xmlns:a16="http://schemas.microsoft.com/office/drawing/2014/main" id="{2BAF1DF4-7BC9-1E4D-986B-CBBB1EE08ED2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1" name="CasellaDiTesto 550">
              <a:extLst>
                <a:ext uri="{FF2B5EF4-FFF2-40B4-BE49-F238E27FC236}">
                  <a16:creationId xmlns:a16="http://schemas.microsoft.com/office/drawing/2014/main" id="{FC4DE7D3-5934-554E-8A6B-CFB8E2863D77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D</a:t>
              </a:r>
            </a:p>
          </p:txBody>
        </p:sp>
      </p:grpSp>
      <p:grpSp>
        <p:nvGrpSpPr>
          <p:cNvPr id="552" name="Gruppo 551">
            <a:extLst>
              <a:ext uri="{FF2B5EF4-FFF2-40B4-BE49-F238E27FC236}">
                <a16:creationId xmlns:a16="http://schemas.microsoft.com/office/drawing/2014/main" id="{B88A3ECD-8830-774B-B893-E8A7D33285F8}"/>
              </a:ext>
            </a:extLst>
          </p:cNvPr>
          <p:cNvGrpSpPr/>
          <p:nvPr/>
        </p:nvGrpSpPr>
        <p:grpSpPr>
          <a:xfrm>
            <a:off x="1490835" y="3953590"/>
            <a:ext cx="228699" cy="298237"/>
            <a:chOff x="321731" y="999067"/>
            <a:chExt cx="1141067" cy="1488018"/>
          </a:xfrm>
        </p:grpSpPr>
        <p:sp>
          <p:nvSpPr>
            <p:cNvPr id="553" name="Arco 552">
              <a:extLst>
                <a:ext uri="{FF2B5EF4-FFF2-40B4-BE49-F238E27FC236}">
                  <a16:creationId xmlns:a16="http://schemas.microsoft.com/office/drawing/2014/main" id="{D5F238C1-7D77-DB4B-9CA0-63B0E392B78F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54" name="Connettore 1 553">
              <a:extLst>
                <a:ext uri="{FF2B5EF4-FFF2-40B4-BE49-F238E27FC236}">
                  <a16:creationId xmlns:a16="http://schemas.microsoft.com/office/drawing/2014/main" id="{43D02DE0-C61C-6B4E-9F97-EB3225720C0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Connettore 1 554">
              <a:extLst>
                <a:ext uri="{FF2B5EF4-FFF2-40B4-BE49-F238E27FC236}">
                  <a16:creationId xmlns:a16="http://schemas.microsoft.com/office/drawing/2014/main" id="{750B87BF-733C-534B-9562-65802437A125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6" name="Arco 555">
              <a:extLst>
                <a:ext uri="{FF2B5EF4-FFF2-40B4-BE49-F238E27FC236}">
                  <a16:creationId xmlns:a16="http://schemas.microsoft.com/office/drawing/2014/main" id="{2A7DBA49-7CF0-8C45-92B8-22DCCFF5300D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57" name="Connettore 1 556">
              <a:extLst>
                <a:ext uri="{FF2B5EF4-FFF2-40B4-BE49-F238E27FC236}">
                  <a16:creationId xmlns:a16="http://schemas.microsoft.com/office/drawing/2014/main" id="{D319B6FE-4607-9749-830B-E36B08B68AB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8" name="Arco 557">
              <a:extLst>
                <a:ext uri="{FF2B5EF4-FFF2-40B4-BE49-F238E27FC236}">
                  <a16:creationId xmlns:a16="http://schemas.microsoft.com/office/drawing/2014/main" id="{EDF088B0-34E4-474E-848D-061EA4C54681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59" name="Connettore 1 558">
              <a:extLst>
                <a:ext uri="{FF2B5EF4-FFF2-40B4-BE49-F238E27FC236}">
                  <a16:creationId xmlns:a16="http://schemas.microsoft.com/office/drawing/2014/main" id="{3C90DA14-4E27-9248-AF34-45C61B993BD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Connettore 1 559">
              <a:extLst>
                <a:ext uri="{FF2B5EF4-FFF2-40B4-BE49-F238E27FC236}">
                  <a16:creationId xmlns:a16="http://schemas.microsoft.com/office/drawing/2014/main" id="{80CEE4FB-3EC5-1148-A701-5C74FEF65705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1" name="CasellaDiTesto 560">
              <a:extLst>
                <a:ext uri="{FF2B5EF4-FFF2-40B4-BE49-F238E27FC236}">
                  <a16:creationId xmlns:a16="http://schemas.microsoft.com/office/drawing/2014/main" id="{383B2622-CB16-2347-93AF-B070A5836BC5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E</a:t>
              </a:r>
            </a:p>
          </p:txBody>
        </p:sp>
      </p:grpSp>
      <p:grpSp>
        <p:nvGrpSpPr>
          <p:cNvPr id="562" name="Gruppo 561">
            <a:extLst>
              <a:ext uri="{FF2B5EF4-FFF2-40B4-BE49-F238E27FC236}">
                <a16:creationId xmlns:a16="http://schemas.microsoft.com/office/drawing/2014/main" id="{A3E5E5FE-91C7-7549-840F-49EBB850071E}"/>
              </a:ext>
            </a:extLst>
          </p:cNvPr>
          <p:cNvGrpSpPr/>
          <p:nvPr/>
        </p:nvGrpSpPr>
        <p:grpSpPr>
          <a:xfrm>
            <a:off x="1782225" y="3953590"/>
            <a:ext cx="228699" cy="298237"/>
            <a:chOff x="321731" y="999067"/>
            <a:chExt cx="1141067" cy="1488018"/>
          </a:xfrm>
        </p:grpSpPr>
        <p:sp>
          <p:nvSpPr>
            <p:cNvPr id="563" name="Arco 562">
              <a:extLst>
                <a:ext uri="{FF2B5EF4-FFF2-40B4-BE49-F238E27FC236}">
                  <a16:creationId xmlns:a16="http://schemas.microsoft.com/office/drawing/2014/main" id="{9F6A74A1-4587-3B44-AAB4-D8AAE2B18770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64" name="Connettore 1 563">
              <a:extLst>
                <a:ext uri="{FF2B5EF4-FFF2-40B4-BE49-F238E27FC236}">
                  <a16:creationId xmlns:a16="http://schemas.microsoft.com/office/drawing/2014/main" id="{A4397CBA-69C2-7948-8E28-DC2534A16DD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Connettore 1 564">
              <a:extLst>
                <a:ext uri="{FF2B5EF4-FFF2-40B4-BE49-F238E27FC236}">
                  <a16:creationId xmlns:a16="http://schemas.microsoft.com/office/drawing/2014/main" id="{D61C2FF3-69D2-3F4A-9ED8-F11B16B63C00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6" name="Arco 565">
              <a:extLst>
                <a:ext uri="{FF2B5EF4-FFF2-40B4-BE49-F238E27FC236}">
                  <a16:creationId xmlns:a16="http://schemas.microsoft.com/office/drawing/2014/main" id="{C227ECC6-A79A-A144-B478-36118BBF98DA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67" name="Connettore 1 566">
              <a:extLst>
                <a:ext uri="{FF2B5EF4-FFF2-40B4-BE49-F238E27FC236}">
                  <a16:creationId xmlns:a16="http://schemas.microsoft.com/office/drawing/2014/main" id="{BA76019A-2A2B-DF40-ABB7-6E69C35F2AA1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8" name="Arco 567">
              <a:extLst>
                <a:ext uri="{FF2B5EF4-FFF2-40B4-BE49-F238E27FC236}">
                  <a16:creationId xmlns:a16="http://schemas.microsoft.com/office/drawing/2014/main" id="{78399A8D-1AA6-7940-9B13-32100365A6A4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69" name="Connettore 1 568">
              <a:extLst>
                <a:ext uri="{FF2B5EF4-FFF2-40B4-BE49-F238E27FC236}">
                  <a16:creationId xmlns:a16="http://schemas.microsoft.com/office/drawing/2014/main" id="{926DD7C8-2471-EE4E-88CD-C7174B40806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Connettore 1 569">
              <a:extLst>
                <a:ext uri="{FF2B5EF4-FFF2-40B4-BE49-F238E27FC236}">
                  <a16:creationId xmlns:a16="http://schemas.microsoft.com/office/drawing/2014/main" id="{F8785346-4B4B-A74C-A6E0-25803ADC1557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1" name="CasellaDiTesto 570">
              <a:extLst>
                <a:ext uri="{FF2B5EF4-FFF2-40B4-BE49-F238E27FC236}">
                  <a16:creationId xmlns:a16="http://schemas.microsoft.com/office/drawing/2014/main" id="{863CE43B-B02E-3648-990F-DCE31CC96F92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F</a:t>
              </a:r>
            </a:p>
          </p:txBody>
        </p:sp>
      </p:grpSp>
      <p:grpSp>
        <p:nvGrpSpPr>
          <p:cNvPr id="572" name="Gruppo 571">
            <a:extLst>
              <a:ext uri="{FF2B5EF4-FFF2-40B4-BE49-F238E27FC236}">
                <a16:creationId xmlns:a16="http://schemas.microsoft.com/office/drawing/2014/main" id="{79EBD1EE-E728-BF42-ACE8-5620B18FE412}"/>
              </a:ext>
            </a:extLst>
          </p:cNvPr>
          <p:cNvGrpSpPr/>
          <p:nvPr/>
        </p:nvGrpSpPr>
        <p:grpSpPr>
          <a:xfrm>
            <a:off x="2073615" y="3953590"/>
            <a:ext cx="228699" cy="298237"/>
            <a:chOff x="321731" y="999067"/>
            <a:chExt cx="1141067" cy="1488018"/>
          </a:xfrm>
        </p:grpSpPr>
        <p:sp>
          <p:nvSpPr>
            <p:cNvPr id="573" name="Arco 572">
              <a:extLst>
                <a:ext uri="{FF2B5EF4-FFF2-40B4-BE49-F238E27FC236}">
                  <a16:creationId xmlns:a16="http://schemas.microsoft.com/office/drawing/2014/main" id="{FFC41BDB-93C0-6B47-A029-8EB26467E44D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74" name="Connettore 1 573">
              <a:extLst>
                <a:ext uri="{FF2B5EF4-FFF2-40B4-BE49-F238E27FC236}">
                  <a16:creationId xmlns:a16="http://schemas.microsoft.com/office/drawing/2014/main" id="{ED574BCE-D8CE-8B4D-83DD-61D03BDD7D3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Connettore 1 574">
              <a:extLst>
                <a:ext uri="{FF2B5EF4-FFF2-40B4-BE49-F238E27FC236}">
                  <a16:creationId xmlns:a16="http://schemas.microsoft.com/office/drawing/2014/main" id="{06414655-BD3A-BA49-8D69-6AD63CE9896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6" name="Arco 575">
              <a:extLst>
                <a:ext uri="{FF2B5EF4-FFF2-40B4-BE49-F238E27FC236}">
                  <a16:creationId xmlns:a16="http://schemas.microsoft.com/office/drawing/2014/main" id="{D1B43CF8-97FD-CE44-BECB-5408D2EDAFF6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77" name="Connettore 1 576">
              <a:extLst>
                <a:ext uri="{FF2B5EF4-FFF2-40B4-BE49-F238E27FC236}">
                  <a16:creationId xmlns:a16="http://schemas.microsoft.com/office/drawing/2014/main" id="{98B42D10-5C1B-7E45-8E34-A594CA528E94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8" name="Arco 577">
              <a:extLst>
                <a:ext uri="{FF2B5EF4-FFF2-40B4-BE49-F238E27FC236}">
                  <a16:creationId xmlns:a16="http://schemas.microsoft.com/office/drawing/2014/main" id="{E990A952-3E8E-F141-8ED4-05778D6791BB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79" name="Connettore 1 578">
              <a:extLst>
                <a:ext uri="{FF2B5EF4-FFF2-40B4-BE49-F238E27FC236}">
                  <a16:creationId xmlns:a16="http://schemas.microsoft.com/office/drawing/2014/main" id="{37C21288-101B-634A-AC4C-B1A46DADE13C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Connettore 1 579">
              <a:extLst>
                <a:ext uri="{FF2B5EF4-FFF2-40B4-BE49-F238E27FC236}">
                  <a16:creationId xmlns:a16="http://schemas.microsoft.com/office/drawing/2014/main" id="{F8A0C2ED-7979-1349-A462-1D8EB8A2DBAC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1" name="CasellaDiTesto 580">
              <a:extLst>
                <a:ext uri="{FF2B5EF4-FFF2-40B4-BE49-F238E27FC236}">
                  <a16:creationId xmlns:a16="http://schemas.microsoft.com/office/drawing/2014/main" id="{D190CC02-C558-D743-8BAE-ECACE571202B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G</a:t>
              </a:r>
            </a:p>
          </p:txBody>
        </p:sp>
      </p:grpSp>
      <p:grpSp>
        <p:nvGrpSpPr>
          <p:cNvPr id="582" name="Gruppo 581">
            <a:extLst>
              <a:ext uri="{FF2B5EF4-FFF2-40B4-BE49-F238E27FC236}">
                <a16:creationId xmlns:a16="http://schemas.microsoft.com/office/drawing/2014/main" id="{BE21BEC5-DCD6-BE4F-AAC7-8C211D420C87}"/>
              </a:ext>
            </a:extLst>
          </p:cNvPr>
          <p:cNvGrpSpPr/>
          <p:nvPr/>
        </p:nvGrpSpPr>
        <p:grpSpPr>
          <a:xfrm>
            <a:off x="2656395" y="3953590"/>
            <a:ext cx="228699" cy="298237"/>
            <a:chOff x="321731" y="999067"/>
            <a:chExt cx="1141067" cy="1488018"/>
          </a:xfrm>
        </p:grpSpPr>
        <p:sp>
          <p:nvSpPr>
            <p:cNvPr id="583" name="Arco 582">
              <a:extLst>
                <a:ext uri="{FF2B5EF4-FFF2-40B4-BE49-F238E27FC236}">
                  <a16:creationId xmlns:a16="http://schemas.microsoft.com/office/drawing/2014/main" id="{F763DCF7-C8DF-E744-8E75-2D4E50184E7B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84" name="Connettore 1 583">
              <a:extLst>
                <a:ext uri="{FF2B5EF4-FFF2-40B4-BE49-F238E27FC236}">
                  <a16:creationId xmlns:a16="http://schemas.microsoft.com/office/drawing/2014/main" id="{FAC4494D-66B4-FC42-A7DC-58A735CA7750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Connettore 1 584">
              <a:extLst>
                <a:ext uri="{FF2B5EF4-FFF2-40B4-BE49-F238E27FC236}">
                  <a16:creationId xmlns:a16="http://schemas.microsoft.com/office/drawing/2014/main" id="{F7545EDB-4C92-794C-80AB-657E31013BC4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6" name="Arco 585">
              <a:extLst>
                <a:ext uri="{FF2B5EF4-FFF2-40B4-BE49-F238E27FC236}">
                  <a16:creationId xmlns:a16="http://schemas.microsoft.com/office/drawing/2014/main" id="{0F7CE32D-CB10-FC48-BCE4-691172A63097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87" name="Connettore 1 586">
              <a:extLst>
                <a:ext uri="{FF2B5EF4-FFF2-40B4-BE49-F238E27FC236}">
                  <a16:creationId xmlns:a16="http://schemas.microsoft.com/office/drawing/2014/main" id="{37238D2E-6010-5245-B7E0-551A93FD541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8" name="Arco 587">
              <a:extLst>
                <a:ext uri="{FF2B5EF4-FFF2-40B4-BE49-F238E27FC236}">
                  <a16:creationId xmlns:a16="http://schemas.microsoft.com/office/drawing/2014/main" id="{843C6820-36C6-9048-ABB3-2F8D9483B7E1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89" name="Connettore 1 588">
              <a:extLst>
                <a:ext uri="{FF2B5EF4-FFF2-40B4-BE49-F238E27FC236}">
                  <a16:creationId xmlns:a16="http://schemas.microsoft.com/office/drawing/2014/main" id="{592F6B75-6A8C-FC40-9189-ADE7953702B1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Connettore 1 589">
              <a:extLst>
                <a:ext uri="{FF2B5EF4-FFF2-40B4-BE49-F238E27FC236}">
                  <a16:creationId xmlns:a16="http://schemas.microsoft.com/office/drawing/2014/main" id="{5CC5416F-EF59-6040-B15F-D0E1651169D4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1" name="CasellaDiTesto 590">
              <a:extLst>
                <a:ext uri="{FF2B5EF4-FFF2-40B4-BE49-F238E27FC236}">
                  <a16:creationId xmlns:a16="http://schemas.microsoft.com/office/drawing/2014/main" id="{B561E5B3-8558-F34F-85E4-DE874073E58C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I</a:t>
              </a:r>
            </a:p>
          </p:txBody>
        </p:sp>
      </p:grpSp>
      <p:grpSp>
        <p:nvGrpSpPr>
          <p:cNvPr id="592" name="Gruppo 591">
            <a:extLst>
              <a:ext uri="{FF2B5EF4-FFF2-40B4-BE49-F238E27FC236}">
                <a16:creationId xmlns:a16="http://schemas.microsoft.com/office/drawing/2014/main" id="{01BF6429-62F9-7D42-BE97-2D59AC7569A3}"/>
              </a:ext>
            </a:extLst>
          </p:cNvPr>
          <p:cNvGrpSpPr/>
          <p:nvPr/>
        </p:nvGrpSpPr>
        <p:grpSpPr>
          <a:xfrm>
            <a:off x="2365005" y="3953590"/>
            <a:ext cx="228699" cy="298237"/>
            <a:chOff x="321731" y="999067"/>
            <a:chExt cx="1141067" cy="1488018"/>
          </a:xfrm>
        </p:grpSpPr>
        <p:sp>
          <p:nvSpPr>
            <p:cNvPr id="593" name="Arco 592">
              <a:extLst>
                <a:ext uri="{FF2B5EF4-FFF2-40B4-BE49-F238E27FC236}">
                  <a16:creationId xmlns:a16="http://schemas.microsoft.com/office/drawing/2014/main" id="{827B2C06-F337-BA49-B260-86FBE4DAB9BF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94" name="Connettore 1 593">
              <a:extLst>
                <a:ext uri="{FF2B5EF4-FFF2-40B4-BE49-F238E27FC236}">
                  <a16:creationId xmlns:a16="http://schemas.microsoft.com/office/drawing/2014/main" id="{BBAEB776-3BD7-B44F-B002-DCBC91526D1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Connettore 1 594">
              <a:extLst>
                <a:ext uri="{FF2B5EF4-FFF2-40B4-BE49-F238E27FC236}">
                  <a16:creationId xmlns:a16="http://schemas.microsoft.com/office/drawing/2014/main" id="{CECC253D-57E6-1E4C-8BEF-4CF39E43C44B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6" name="Arco 595">
              <a:extLst>
                <a:ext uri="{FF2B5EF4-FFF2-40B4-BE49-F238E27FC236}">
                  <a16:creationId xmlns:a16="http://schemas.microsoft.com/office/drawing/2014/main" id="{ED459A24-0B68-FA49-949A-A888DEF55A31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97" name="Connettore 1 596">
              <a:extLst>
                <a:ext uri="{FF2B5EF4-FFF2-40B4-BE49-F238E27FC236}">
                  <a16:creationId xmlns:a16="http://schemas.microsoft.com/office/drawing/2014/main" id="{91BE1CC2-12B1-FB45-82D3-F7F1D917102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8" name="Arco 597">
              <a:extLst>
                <a:ext uri="{FF2B5EF4-FFF2-40B4-BE49-F238E27FC236}">
                  <a16:creationId xmlns:a16="http://schemas.microsoft.com/office/drawing/2014/main" id="{CD735B4E-0F83-FE45-A0A4-F99B51F35ABA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599" name="Connettore 1 598">
              <a:extLst>
                <a:ext uri="{FF2B5EF4-FFF2-40B4-BE49-F238E27FC236}">
                  <a16:creationId xmlns:a16="http://schemas.microsoft.com/office/drawing/2014/main" id="{29A62B62-F29D-4F4C-943F-4756462F202A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Connettore 1 599">
              <a:extLst>
                <a:ext uri="{FF2B5EF4-FFF2-40B4-BE49-F238E27FC236}">
                  <a16:creationId xmlns:a16="http://schemas.microsoft.com/office/drawing/2014/main" id="{E0F16107-2E31-5941-9C05-06770BAF63B3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1" name="CasellaDiTesto 600">
              <a:extLst>
                <a:ext uri="{FF2B5EF4-FFF2-40B4-BE49-F238E27FC236}">
                  <a16:creationId xmlns:a16="http://schemas.microsoft.com/office/drawing/2014/main" id="{CFBE2D55-4DE5-7146-BB76-CF68C80024B1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H</a:t>
              </a:r>
            </a:p>
          </p:txBody>
        </p:sp>
      </p:grpSp>
      <p:grpSp>
        <p:nvGrpSpPr>
          <p:cNvPr id="602" name="Gruppo 601">
            <a:extLst>
              <a:ext uri="{FF2B5EF4-FFF2-40B4-BE49-F238E27FC236}">
                <a16:creationId xmlns:a16="http://schemas.microsoft.com/office/drawing/2014/main" id="{17CBAE47-BC0D-2E48-90D5-FFD05460882E}"/>
              </a:ext>
            </a:extLst>
          </p:cNvPr>
          <p:cNvGrpSpPr/>
          <p:nvPr/>
        </p:nvGrpSpPr>
        <p:grpSpPr>
          <a:xfrm>
            <a:off x="3530565" y="3953590"/>
            <a:ext cx="228699" cy="298237"/>
            <a:chOff x="321731" y="999067"/>
            <a:chExt cx="1141067" cy="1488018"/>
          </a:xfrm>
        </p:grpSpPr>
        <p:sp>
          <p:nvSpPr>
            <p:cNvPr id="603" name="Arco 602">
              <a:extLst>
                <a:ext uri="{FF2B5EF4-FFF2-40B4-BE49-F238E27FC236}">
                  <a16:creationId xmlns:a16="http://schemas.microsoft.com/office/drawing/2014/main" id="{B2A0A48C-B458-4443-BA5D-4E5FBB4D3649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04" name="Connettore 1 603">
              <a:extLst>
                <a:ext uri="{FF2B5EF4-FFF2-40B4-BE49-F238E27FC236}">
                  <a16:creationId xmlns:a16="http://schemas.microsoft.com/office/drawing/2014/main" id="{8AD938F9-29FC-C340-89C8-384B53B7E6BB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Connettore 1 604">
              <a:extLst>
                <a:ext uri="{FF2B5EF4-FFF2-40B4-BE49-F238E27FC236}">
                  <a16:creationId xmlns:a16="http://schemas.microsoft.com/office/drawing/2014/main" id="{708027F4-384F-5E47-B38C-E6A72C6BB33F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Arco 605">
              <a:extLst>
                <a:ext uri="{FF2B5EF4-FFF2-40B4-BE49-F238E27FC236}">
                  <a16:creationId xmlns:a16="http://schemas.microsoft.com/office/drawing/2014/main" id="{C31D74F5-6645-154B-8A17-BDF9A4304ED1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07" name="Connettore 1 606">
              <a:extLst>
                <a:ext uri="{FF2B5EF4-FFF2-40B4-BE49-F238E27FC236}">
                  <a16:creationId xmlns:a16="http://schemas.microsoft.com/office/drawing/2014/main" id="{1B672622-F512-FB4F-9408-D52647A2B56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8" name="Arco 607">
              <a:extLst>
                <a:ext uri="{FF2B5EF4-FFF2-40B4-BE49-F238E27FC236}">
                  <a16:creationId xmlns:a16="http://schemas.microsoft.com/office/drawing/2014/main" id="{8285C4FA-4519-F146-A8D6-7D1DFE1E8244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09" name="Connettore 1 608">
              <a:extLst>
                <a:ext uri="{FF2B5EF4-FFF2-40B4-BE49-F238E27FC236}">
                  <a16:creationId xmlns:a16="http://schemas.microsoft.com/office/drawing/2014/main" id="{657B51B5-2B81-7949-885E-DABC77999420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Connettore 1 609">
              <a:extLst>
                <a:ext uri="{FF2B5EF4-FFF2-40B4-BE49-F238E27FC236}">
                  <a16:creationId xmlns:a16="http://schemas.microsoft.com/office/drawing/2014/main" id="{73365EAE-0719-7144-BCF1-68D87309E5AF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1" name="CasellaDiTesto 610">
              <a:extLst>
                <a:ext uri="{FF2B5EF4-FFF2-40B4-BE49-F238E27FC236}">
                  <a16:creationId xmlns:a16="http://schemas.microsoft.com/office/drawing/2014/main" id="{3BDD22B6-CC9F-7C47-9A78-23E1068267C3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L</a:t>
              </a:r>
            </a:p>
          </p:txBody>
        </p:sp>
      </p:grpSp>
      <p:grpSp>
        <p:nvGrpSpPr>
          <p:cNvPr id="612" name="Gruppo 611">
            <a:extLst>
              <a:ext uri="{FF2B5EF4-FFF2-40B4-BE49-F238E27FC236}">
                <a16:creationId xmlns:a16="http://schemas.microsoft.com/office/drawing/2014/main" id="{1A67D42C-39C1-A849-8724-F0DE4A0A2B71}"/>
              </a:ext>
            </a:extLst>
          </p:cNvPr>
          <p:cNvGrpSpPr/>
          <p:nvPr/>
        </p:nvGrpSpPr>
        <p:grpSpPr>
          <a:xfrm>
            <a:off x="3821955" y="3953590"/>
            <a:ext cx="228699" cy="298237"/>
            <a:chOff x="321731" y="999067"/>
            <a:chExt cx="1141067" cy="1488018"/>
          </a:xfrm>
        </p:grpSpPr>
        <p:sp>
          <p:nvSpPr>
            <p:cNvPr id="613" name="Arco 612">
              <a:extLst>
                <a:ext uri="{FF2B5EF4-FFF2-40B4-BE49-F238E27FC236}">
                  <a16:creationId xmlns:a16="http://schemas.microsoft.com/office/drawing/2014/main" id="{BCD958A9-FF20-3744-8CAB-0A18FD87D800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14" name="Connettore 1 613">
              <a:extLst>
                <a:ext uri="{FF2B5EF4-FFF2-40B4-BE49-F238E27FC236}">
                  <a16:creationId xmlns:a16="http://schemas.microsoft.com/office/drawing/2014/main" id="{1F1C0AD2-24F2-924E-8D3C-6EA7A892867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Connettore 1 614">
              <a:extLst>
                <a:ext uri="{FF2B5EF4-FFF2-40B4-BE49-F238E27FC236}">
                  <a16:creationId xmlns:a16="http://schemas.microsoft.com/office/drawing/2014/main" id="{000118CD-7F00-3B44-B1A8-95469A45831A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6" name="Arco 615">
              <a:extLst>
                <a:ext uri="{FF2B5EF4-FFF2-40B4-BE49-F238E27FC236}">
                  <a16:creationId xmlns:a16="http://schemas.microsoft.com/office/drawing/2014/main" id="{B7D47FCD-F193-2E44-9248-C5F6A0530205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17" name="Connettore 1 616">
              <a:extLst>
                <a:ext uri="{FF2B5EF4-FFF2-40B4-BE49-F238E27FC236}">
                  <a16:creationId xmlns:a16="http://schemas.microsoft.com/office/drawing/2014/main" id="{EEBA552F-020D-094F-82DD-934DFA80FFF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8" name="Arco 617">
              <a:extLst>
                <a:ext uri="{FF2B5EF4-FFF2-40B4-BE49-F238E27FC236}">
                  <a16:creationId xmlns:a16="http://schemas.microsoft.com/office/drawing/2014/main" id="{2DFB8481-2330-0248-B50D-F145A1F16CCC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19" name="Connettore 1 618">
              <a:extLst>
                <a:ext uri="{FF2B5EF4-FFF2-40B4-BE49-F238E27FC236}">
                  <a16:creationId xmlns:a16="http://schemas.microsoft.com/office/drawing/2014/main" id="{1C0C7CE3-41BC-334F-8B7F-2EAF7F89AA49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Connettore 1 619">
              <a:extLst>
                <a:ext uri="{FF2B5EF4-FFF2-40B4-BE49-F238E27FC236}">
                  <a16:creationId xmlns:a16="http://schemas.microsoft.com/office/drawing/2014/main" id="{2C8DD40C-B275-1B47-9E11-176A86175D0E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1" name="CasellaDiTesto 620">
              <a:extLst>
                <a:ext uri="{FF2B5EF4-FFF2-40B4-BE49-F238E27FC236}">
                  <a16:creationId xmlns:a16="http://schemas.microsoft.com/office/drawing/2014/main" id="{71354212-B96F-2945-95E1-8E523550C7F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M</a:t>
              </a:r>
            </a:p>
          </p:txBody>
        </p:sp>
      </p:grpSp>
      <p:grpSp>
        <p:nvGrpSpPr>
          <p:cNvPr id="622" name="Gruppo 621">
            <a:extLst>
              <a:ext uri="{FF2B5EF4-FFF2-40B4-BE49-F238E27FC236}">
                <a16:creationId xmlns:a16="http://schemas.microsoft.com/office/drawing/2014/main" id="{D7B378F1-CDBD-7E4D-9DFC-6AFDA3F88517}"/>
              </a:ext>
            </a:extLst>
          </p:cNvPr>
          <p:cNvGrpSpPr/>
          <p:nvPr/>
        </p:nvGrpSpPr>
        <p:grpSpPr>
          <a:xfrm>
            <a:off x="4696125" y="3953590"/>
            <a:ext cx="228699" cy="298237"/>
            <a:chOff x="321731" y="999067"/>
            <a:chExt cx="1141067" cy="1488018"/>
          </a:xfrm>
        </p:grpSpPr>
        <p:sp>
          <p:nvSpPr>
            <p:cNvPr id="623" name="Arco 622">
              <a:extLst>
                <a:ext uri="{FF2B5EF4-FFF2-40B4-BE49-F238E27FC236}">
                  <a16:creationId xmlns:a16="http://schemas.microsoft.com/office/drawing/2014/main" id="{37FD4D08-1AF9-024C-A026-D1173F42B66D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24" name="Connettore 1 623">
              <a:extLst>
                <a:ext uri="{FF2B5EF4-FFF2-40B4-BE49-F238E27FC236}">
                  <a16:creationId xmlns:a16="http://schemas.microsoft.com/office/drawing/2014/main" id="{67D561EF-C7BB-1942-B641-800784F1A7B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Connettore 1 624">
              <a:extLst>
                <a:ext uri="{FF2B5EF4-FFF2-40B4-BE49-F238E27FC236}">
                  <a16:creationId xmlns:a16="http://schemas.microsoft.com/office/drawing/2014/main" id="{FDE17103-1660-9F48-912F-C47F23ED8172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6" name="Arco 625">
              <a:extLst>
                <a:ext uri="{FF2B5EF4-FFF2-40B4-BE49-F238E27FC236}">
                  <a16:creationId xmlns:a16="http://schemas.microsoft.com/office/drawing/2014/main" id="{0B232876-ABBF-BC41-9DAB-21B2D180CD37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27" name="Connettore 1 626">
              <a:extLst>
                <a:ext uri="{FF2B5EF4-FFF2-40B4-BE49-F238E27FC236}">
                  <a16:creationId xmlns:a16="http://schemas.microsoft.com/office/drawing/2014/main" id="{915D05DF-C045-D840-AF54-114D53CCDAC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8" name="Arco 627">
              <a:extLst>
                <a:ext uri="{FF2B5EF4-FFF2-40B4-BE49-F238E27FC236}">
                  <a16:creationId xmlns:a16="http://schemas.microsoft.com/office/drawing/2014/main" id="{3DC31AAF-782B-D849-8EC8-E70FDC0779CF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29" name="Connettore 1 628">
              <a:extLst>
                <a:ext uri="{FF2B5EF4-FFF2-40B4-BE49-F238E27FC236}">
                  <a16:creationId xmlns:a16="http://schemas.microsoft.com/office/drawing/2014/main" id="{0748490E-E85A-8346-9822-8176420E67CA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Connettore 1 629">
              <a:extLst>
                <a:ext uri="{FF2B5EF4-FFF2-40B4-BE49-F238E27FC236}">
                  <a16:creationId xmlns:a16="http://schemas.microsoft.com/office/drawing/2014/main" id="{8B139A3A-F752-8D49-996C-FF487BE5EA98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1" name="CasellaDiTesto 630">
              <a:extLst>
                <a:ext uri="{FF2B5EF4-FFF2-40B4-BE49-F238E27FC236}">
                  <a16:creationId xmlns:a16="http://schemas.microsoft.com/office/drawing/2014/main" id="{05D8A997-D315-6545-87C1-624833251562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N</a:t>
              </a:r>
            </a:p>
          </p:txBody>
        </p:sp>
      </p:grpSp>
      <p:grpSp>
        <p:nvGrpSpPr>
          <p:cNvPr id="632" name="Gruppo 631">
            <a:extLst>
              <a:ext uri="{FF2B5EF4-FFF2-40B4-BE49-F238E27FC236}">
                <a16:creationId xmlns:a16="http://schemas.microsoft.com/office/drawing/2014/main" id="{C10D0065-A196-B74A-BF5D-1B12717782BB}"/>
              </a:ext>
            </a:extLst>
          </p:cNvPr>
          <p:cNvGrpSpPr/>
          <p:nvPr/>
        </p:nvGrpSpPr>
        <p:grpSpPr>
          <a:xfrm>
            <a:off x="5570295" y="3953590"/>
            <a:ext cx="228699" cy="298237"/>
            <a:chOff x="321731" y="999067"/>
            <a:chExt cx="1141067" cy="1488018"/>
          </a:xfrm>
        </p:grpSpPr>
        <p:sp>
          <p:nvSpPr>
            <p:cNvPr id="633" name="Arco 632">
              <a:extLst>
                <a:ext uri="{FF2B5EF4-FFF2-40B4-BE49-F238E27FC236}">
                  <a16:creationId xmlns:a16="http://schemas.microsoft.com/office/drawing/2014/main" id="{E4561D35-EA74-1047-B10F-5051880E8789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34" name="Connettore 1 633">
              <a:extLst>
                <a:ext uri="{FF2B5EF4-FFF2-40B4-BE49-F238E27FC236}">
                  <a16:creationId xmlns:a16="http://schemas.microsoft.com/office/drawing/2014/main" id="{D355C1BA-C614-6147-BCED-760A97F62EE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Connettore 1 634">
              <a:extLst>
                <a:ext uri="{FF2B5EF4-FFF2-40B4-BE49-F238E27FC236}">
                  <a16:creationId xmlns:a16="http://schemas.microsoft.com/office/drawing/2014/main" id="{A3AC6FFC-6420-C94D-9384-09CD660FFA9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6" name="Arco 635">
              <a:extLst>
                <a:ext uri="{FF2B5EF4-FFF2-40B4-BE49-F238E27FC236}">
                  <a16:creationId xmlns:a16="http://schemas.microsoft.com/office/drawing/2014/main" id="{560D4605-42DF-7E42-A966-9D757D8CBF66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37" name="Connettore 1 636">
              <a:extLst>
                <a:ext uri="{FF2B5EF4-FFF2-40B4-BE49-F238E27FC236}">
                  <a16:creationId xmlns:a16="http://schemas.microsoft.com/office/drawing/2014/main" id="{10EF4EEF-07C8-7F4D-BC36-F8C39C2A5D5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8" name="Arco 637">
              <a:extLst>
                <a:ext uri="{FF2B5EF4-FFF2-40B4-BE49-F238E27FC236}">
                  <a16:creationId xmlns:a16="http://schemas.microsoft.com/office/drawing/2014/main" id="{3D9D99D6-3BB7-EB47-98C3-907208F68A48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39" name="Connettore 1 638">
              <a:extLst>
                <a:ext uri="{FF2B5EF4-FFF2-40B4-BE49-F238E27FC236}">
                  <a16:creationId xmlns:a16="http://schemas.microsoft.com/office/drawing/2014/main" id="{4D14A06C-A2A8-F148-A753-0ED732D2533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Connettore 1 639">
              <a:extLst>
                <a:ext uri="{FF2B5EF4-FFF2-40B4-BE49-F238E27FC236}">
                  <a16:creationId xmlns:a16="http://schemas.microsoft.com/office/drawing/2014/main" id="{C7BF6C33-6444-364A-B0FD-4953750700F0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1" name="CasellaDiTesto 640">
              <a:extLst>
                <a:ext uri="{FF2B5EF4-FFF2-40B4-BE49-F238E27FC236}">
                  <a16:creationId xmlns:a16="http://schemas.microsoft.com/office/drawing/2014/main" id="{11A19BDF-EC0F-A340-836B-E2DDC990F96C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O</a:t>
              </a:r>
            </a:p>
          </p:txBody>
        </p:sp>
      </p:grpSp>
      <p:grpSp>
        <p:nvGrpSpPr>
          <p:cNvPr id="642" name="Gruppo 641">
            <a:extLst>
              <a:ext uri="{FF2B5EF4-FFF2-40B4-BE49-F238E27FC236}">
                <a16:creationId xmlns:a16="http://schemas.microsoft.com/office/drawing/2014/main" id="{39E71E9C-C821-1844-A221-5E79DDBA6FA2}"/>
              </a:ext>
            </a:extLst>
          </p:cNvPr>
          <p:cNvGrpSpPr/>
          <p:nvPr/>
        </p:nvGrpSpPr>
        <p:grpSpPr>
          <a:xfrm>
            <a:off x="4113345" y="3953590"/>
            <a:ext cx="228699" cy="298237"/>
            <a:chOff x="321731" y="999067"/>
            <a:chExt cx="1141067" cy="1488018"/>
          </a:xfrm>
        </p:grpSpPr>
        <p:sp>
          <p:nvSpPr>
            <p:cNvPr id="643" name="Arco 642">
              <a:extLst>
                <a:ext uri="{FF2B5EF4-FFF2-40B4-BE49-F238E27FC236}">
                  <a16:creationId xmlns:a16="http://schemas.microsoft.com/office/drawing/2014/main" id="{BB3CF475-5EB8-D04A-BDE5-8EDDB76C681B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44" name="Connettore 1 643">
              <a:extLst>
                <a:ext uri="{FF2B5EF4-FFF2-40B4-BE49-F238E27FC236}">
                  <a16:creationId xmlns:a16="http://schemas.microsoft.com/office/drawing/2014/main" id="{7C2236F8-FDF4-D64E-92B6-081F90A8B3B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Connettore 1 644">
              <a:extLst>
                <a:ext uri="{FF2B5EF4-FFF2-40B4-BE49-F238E27FC236}">
                  <a16:creationId xmlns:a16="http://schemas.microsoft.com/office/drawing/2014/main" id="{CC1A5231-42EB-CF45-941C-82248E1B936A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6" name="Arco 645">
              <a:extLst>
                <a:ext uri="{FF2B5EF4-FFF2-40B4-BE49-F238E27FC236}">
                  <a16:creationId xmlns:a16="http://schemas.microsoft.com/office/drawing/2014/main" id="{D5D5CCD1-F6A0-BD43-A2FC-062523837F7A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47" name="Connettore 1 646">
              <a:extLst>
                <a:ext uri="{FF2B5EF4-FFF2-40B4-BE49-F238E27FC236}">
                  <a16:creationId xmlns:a16="http://schemas.microsoft.com/office/drawing/2014/main" id="{DD173FBF-E690-E241-A160-A393493D19E0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8" name="Arco 647">
              <a:extLst>
                <a:ext uri="{FF2B5EF4-FFF2-40B4-BE49-F238E27FC236}">
                  <a16:creationId xmlns:a16="http://schemas.microsoft.com/office/drawing/2014/main" id="{335D4AB7-F503-694A-A1CA-79572F660D8C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49" name="Connettore 1 648">
              <a:extLst>
                <a:ext uri="{FF2B5EF4-FFF2-40B4-BE49-F238E27FC236}">
                  <a16:creationId xmlns:a16="http://schemas.microsoft.com/office/drawing/2014/main" id="{B44C645E-2016-234E-8A94-AC2810B917FE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Connettore 1 649">
              <a:extLst>
                <a:ext uri="{FF2B5EF4-FFF2-40B4-BE49-F238E27FC236}">
                  <a16:creationId xmlns:a16="http://schemas.microsoft.com/office/drawing/2014/main" id="{1F827294-FC78-1444-8FBB-8197E85D72C7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1" name="CasellaDiTesto 650">
              <a:extLst>
                <a:ext uri="{FF2B5EF4-FFF2-40B4-BE49-F238E27FC236}">
                  <a16:creationId xmlns:a16="http://schemas.microsoft.com/office/drawing/2014/main" id="{F30152A3-1DDB-DC44-AFF5-96BE292FC86B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P</a:t>
              </a:r>
            </a:p>
          </p:txBody>
        </p:sp>
      </p:grpSp>
      <p:grpSp>
        <p:nvGrpSpPr>
          <p:cNvPr id="652" name="Gruppo 651">
            <a:extLst>
              <a:ext uri="{FF2B5EF4-FFF2-40B4-BE49-F238E27FC236}">
                <a16:creationId xmlns:a16="http://schemas.microsoft.com/office/drawing/2014/main" id="{9B29A124-64B7-734F-B237-5ACB4FB290D5}"/>
              </a:ext>
            </a:extLst>
          </p:cNvPr>
          <p:cNvGrpSpPr/>
          <p:nvPr/>
        </p:nvGrpSpPr>
        <p:grpSpPr>
          <a:xfrm>
            <a:off x="4404735" y="3953590"/>
            <a:ext cx="228699" cy="298237"/>
            <a:chOff x="321731" y="999067"/>
            <a:chExt cx="1141067" cy="1488018"/>
          </a:xfrm>
        </p:grpSpPr>
        <p:sp>
          <p:nvSpPr>
            <p:cNvPr id="653" name="Arco 652">
              <a:extLst>
                <a:ext uri="{FF2B5EF4-FFF2-40B4-BE49-F238E27FC236}">
                  <a16:creationId xmlns:a16="http://schemas.microsoft.com/office/drawing/2014/main" id="{A8127A65-A984-B04B-B22D-22197A95FF5A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54" name="Connettore 1 653">
              <a:extLst>
                <a:ext uri="{FF2B5EF4-FFF2-40B4-BE49-F238E27FC236}">
                  <a16:creationId xmlns:a16="http://schemas.microsoft.com/office/drawing/2014/main" id="{9B554859-DFEA-AA44-BB40-5056544D41A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Connettore 1 654">
              <a:extLst>
                <a:ext uri="{FF2B5EF4-FFF2-40B4-BE49-F238E27FC236}">
                  <a16:creationId xmlns:a16="http://schemas.microsoft.com/office/drawing/2014/main" id="{56C8AEC7-9A30-FD4B-9ABC-8B676507CE28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6" name="Arco 655">
              <a:extLst>
                <a:ext uri="{FF2B5EF4-FFF2-40B4-BE49-F238E27FC236}">
                  <a16:creationId xmlns:a16="http://schemas.microsoft.com/office/drawing/2014/main" id="{545686A5-C7FB-4449-AC16-D55B5FBF08D8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57" name="Connettore 1 656">
              <a:extLst>
                <a:ext uri="{FF2B5EF4-FFF2-40B4-BE49-F238E27FC236}">
                  <a16:creationId xmlns:a16="http://schemas.microsoft.com/office/drawing/2014/main" id="{EB522283-E747-9C4D-93D3-B624457BD7C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8" name="Arco 657">
              <a:extLst>
                <a:ext uri="{FF2B5EF4-FFF2-40B4-BE49-F238E27FC236}">
                  <a16:creationId xmlns:a16="http://schemas.microsoft.com/office/drawing/2014/main" id="{23B2D50F-7331-8948-994C-249B593CD9F5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59" name="Connettore 1 658">
              <a:extLst>
                <a:ext uri="{FF2B5EF4-FFF2-40B4-BE49-F238E27FC236}">
                  <a16:creationId xmlns:a16="http://schemas.microsoft.com/office/drawing/2014/main" id="{E1574F92-5959-834A-B9CB-7637976B2FF5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Connettore 1 659">
              <a:extLst>
                <a:ext uri="{FF2B5EF4-FFF2-40B4-BE49-F238E27FC236}">
                  <a16:creationId xmlns:a16="http://schemas.microsoft.com/office/drawing/2014/main" id="{6FA2A3B2-23A3-DD41-A117-98CF6C03A495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1" name="CasellaDiTesto 660">
              <a:extLst>
                <a:ext uri="{FF2B5EF4-FFF2-40B4-BE49-F238E27FC236}">
                  <a16:creationId xmlns:a16="http://schemas.microsoft.com/office/drawing/2014/main" id="{BC09F8E6-C53C-1E40-A0E2-24B552A1B1FB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Q</a:t>
              </a:r>
            </a:p>
          </p:txBody>
        </p:sp>
      </p:grpSp>
      <p:grpSp>
        <p:nvGrpSpPr>
          <p:cNvPr id="662" name="Gruppo 661">
            <a:extLst>
              <a:ext uri="{FF2B5EF4-FFF2-40B4-BE49-F238E27FC236}">
                <a16:creationId xmlns:a16="http://schemas.microsoft.com/office/drawing/2014/main" id="{943FD0DC-2212-C945-95D6-2DF1920C830F}"/>
              </a:ext>
            </a:extLst>
          </p:cNvPr>
          <p:cNvGrpSpPr/>
          <p:nvPr/>
        </p:nvGrpSpPr>
        <p:grpSpPr>
          <a:xfrm>
            <a:off x="4987515" y="3953590"/>
            <a:ext cx="228699" cy="298237"/>
            <a:chOff x="321731" y="999067"/>
            <a:chExt cx="1141067" cy="1488018"/>
          </a:xfrm>
        </p:grpSpPr>
        <p:sp>
          <p:nvSpPr>
            <p:cNvPr id="663" name="Arco 662">
              <a:extLst>
                <a:ext uri="{FF2B5EF4-FFF2-40B4-BE49-F238E27FC236}">
                  <a16:creationId xmlns:a16="http://schemas.microsoft.com/office/drawing/2014/main" id="{9D0F9465-A32D-3F47-A70D-0F9DA3893EDA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64" name="Connettore 1 663">
              <a:extLst>
                <a:ext uri="{FF2B5EF4-FFF2-40B4-BE49-F238E27FC236}">
                  <a16:creationId xmlns:a16="http://schemas.microsoft.com/office/drawing/2014/main" id="{4FF6F0BB-3304-E54B-9DE9-6D4A8FB6BF3F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Connettore 1 664">
              <a:extLst>
                <a:ext uri="{FF2B5EF4-FFF2-40B4-BE49-F238E27FC236}">
                  <a16:creationId xmlns:a16="http://schemas.microsoft.com/office/drawing/2014/main" id="{811211FD-2675-DA41-9850-69661BFBB13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6" name="Arco 665">
              <a:extLst>
                <a:ext uri="{FF2B5EF4-FFF2-40B4-BE49-F238E27FC236}">
                  <a16:creationId xmlns:a16="http://schemas.microsoft.com/office/drawing/2014/main" id="{27AC849F-FD1A-AD4C-B4EA-FE9A36F6690A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67" name="Connettore 1 666">
              <a:extLst>
                <a:ext uri="{FF2B5EF4-FFF2-40B4-BE49-F238E27FC236}">
                  <a16:creationId xmlns:a16="http://schemas.microsoft.com/office/drawing/2014/main" id="{CB015836-E086-1744-B07C-83FB876AC186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8" name="Arco 667">
              <a:extLst>
                <a:ext uri="{FF2B5EF4-FFF2-40B4-BE49-F238E27FC236}">
                  <a16:creationId xmlns:a16="http://schemas.microsoft.com/office/drawing/2014/main" id="{9D08F2A7-CB93-394F-8E21-97CE3632B672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69" name="Connettore 1 668">
              <a:extLst>
                <a:ext uri="{FF2B5EF4-FFF2-40B4-BE49-F238E27FC236}">
                  <a16:creationId xmlns:a16="http://schemas.microsoft.com/office/drawing/2014/main" id="{72CF14DD-3A7D-8D4F-B809-3766C058798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Connettore 1 669">
              <a:extLst>
                <a:ext uri="{FF2B5EF4-FFF2-40B4-BE49-F238E27FC236}">
                  <a16:creationId xmlns:a16="http://schemas.microsoft.com/office/drawing/2014/main" id="{A721DD33-8A9E-894C-8DDC-FEE37A8F9EB0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1" name="CasellaDiTesto 670">
              <a:extLst>
                <a:ext uri="{FF2B5EF4-FFF2-40B4-BE49-F238E27FC236}">
                  <a16:creationId xmlns:a16="http://schemas.microsoft.com/office/drawing/2014/main" id="{84AB53C8-E565-744F-B52E-EC0095682C28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R</a:t>
              </a:r>
            </a:p>
          </p:txBody>
        </p:sp>
      </p:grpSp>
      <p:grpSp>
        <p:nvGrpSpPr>
          <p:cNvPr id="672" name="Gruppo 671">
            <a:extLst>
              <a:ext uri="{FF2B5EF4-FFF2-40B4-BE49-F238E27FC236}">
                <a16:creationId xmlns:a16="http://schemas.microsoft.com/office/drawing/2014/main" id="{26CB2A40-49A2-7241-AF77-C80EEC07A0F8}"/>
              </a:ext>
            </a:extLst>
          </p:cNvPr>
          <p:cNvGrpSpPr/>
          <p:nvPr/>
        </p:nvGrpSpPr>
        <p:grpSpPr>
          <a:xfrm>
            <a:off x="5278905" y="3953590"/>
            <a:ext cx="228699" cy="298237"/>
            <a:chOff x="321731" y="999067"/>
            <a:chExt cx="1141067" cy="1488018"/>
          </a:xfrm>
        </p:grpSpPr>
        <p:sp>
          <p:nvSpPr>
            <p:cNvPr id="673" name="Arco 672">
              <a:extLst>
                <a:ext uri="{FF2B5EF4-FFF2-40B4-BE49-F238E27FC236}">
                  <a16:creationId xmlns:a16="http://schemas.microsoft.com/office/drawing/2014/main" id="{9EB85D1C-CE4D-FB4F-B86C-FCA8F692B22B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74" name="Connettore 1 673">
              <a:extLst>
                <a:ext uri="{FF2B5EF4-FFF2-40B4-BE49-F238E27FC236}">
                  <a16:creationId xmlns:a16="http://schemas.microsoft.com/office/drawing/2014/main" id="{0055331F-95D6-4144-953C-ACDEA6B0929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Connettore 1 674">
              <a:extLst>
                <a:ext uri="{FF2B5EF4-FFF2-40B4-BE49-F238E27FC236}">
                  <a16:creationId xmlns:a16="http://schemas.microsoft.com/office/drawing/2014/main" id="{E7072E63-F9C5-2944-83AE-3D5703BA232F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6" name="Arco 675">
              <a:extLst>
                <a:ext uri="{FF2B5EF4-FFF2-40B4-BE49-F238E27FC236}">
                  <a16:creationId xmlns:a16="http://schemas.microsoft.com/office/drawing/2014/main" id="{94EE6AED-F3BA-EC46-B589-91D52539CB9A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77" name="Connettore 1 676">
              <a:extLst>
                <a:ext uri="{FF2B5EF4-FFF2-40B4-BE49-F238E27FC236}">
                  <a16:creationId xmlns:a16="http://schemas.microsoft.com/office/drawing/2014/main" id="{211185C3-7D44-E645-B3A6-8CC4A3C8A52B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8" name="Arco 677">
              <a:extLst>
                <a:ext uri="{FF2B5EF4-FFF2-40B4-BE49-F238E27FC236}">
                  <a16:creationId xmlns:a16="http://schemas.microsoft.com/office/drawing/2014/main" id="{F24574E0-4FA3-9744-AD38-9BEB5AA6D35D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79" name="Connettore 1 678">
              <a:extLst>
                <a:ext uri="{FF2B5EF4-FFF2-40B4-BE49-F238E27FC236}">
                  <a16:creationId xmlns:a16="http://schemas.microsoft.com/office/drawing/2014/main" id="{33725586-CFBC-EB42-A3CB-6A1A903FB9DB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Connettore 1 679">
              <a:extLst>
                <a:ext uri="{FF2B5EF4-FFF2-40B4-BE49-F238E27FC236}">
                  <a16:creationId xmlns:a16="http://schemas.microsoft.com/office/drawing/2014/main" id="{22C1B24E-C5E6-9F4C-9041-5ABBEACCFF54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1" name="CasellaDiTesto 680">
              <a:extLst>
                <a:ext uri="{FF2B5EF4-FFF2-40B4-BE49-F238E27FC236}">
                  <a16:creationId xmlns:a16="http://schemas.microsoft.com/office/drawing/2014/main" id="{26CC447E-AB7D-1346-84B6-B5AC7753A286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S</a:t>
              </a:r>
            </a:p>
          </p:txBody>
        </p:sp>
      </p:grpSp>
      <p:grpSp>
        <p:nvGrpSpPr>
          <p:cNvPr id="682" name="Gruppo 681">
            <a:extLst>
              <a:ext uri="{FF2B5EF4-FFF2-40B4-BE49-F238E27FC236}">
                <a16:creationId xmlns:a16="http://schemas.microsoft.com/office/drawing/2014/main" id="{2220B63A-553E-554D-B042-7BC9FD6754E2}"/>
              </a:ext>
            </a:extLst>
          </p:cNvPr>
          <p:cNvGrpSpPr/>
          <p:nvPr/>
        </p:nvGrpSpPr>
        <p:grpSpPr>
          <a:xfrm>
            <a:off x="5861685" y="3953590"/>
            <a:ext cx="228699" cy="298237"/>
            <a:chOff x="321731" y="999067"/>
            <a:chExt cx="1141067" cy="1488018"/>
          </a:xfrm>
        </p:grpSpPr>
        <p:sp>
          <p:nvSpPr>
            <p:cNvPr id="683" name="Arco 682">
              <a:extLst>
                <a:ext uri="{FF2B5EF4-FFF2-40B4-BE49-F238E27FC236}">
                  <a16:creationId xmlns:a16="http://schemas.microsoft.com/office/drawing/2014/main" id="{9CE7ADA2-ECD4-3B41-B7D9-62C0D9370138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84" name="Connettore 1 683">
              <a:extLst>
                <a:ext uri="{FF2B5EF4-FFF2-40B4-BE49-F238E27FC236}">
                  <a16:creationId xmlns:a16="http://schemas.microsoft.com/office/drawing/2014/main" id="{5168E1EB-B9E7-1647-BF58-340C57557F5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Connettore 1 684">
              <a:extLst>
                <a:ext uri="{FF2B5EF4-FFF2-40B4-BE49-F238E27FC236}">
                  <a16:creationId xmlns:a16="http://schemas.microsoft.com/office/drawing/2014/main" id="{8B19E251-237D-1A40-A79F-4AB214DF9B85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6" name="Arco 685">
              <a:extLst>
                <a:ext uri="{FF2B5EF4-FFF2-40B4-BE49-F238E27FC236}">
                  <a16:creationId xmlns:a16="http://schemas.microsoft.com/office/drawing/2014/main" id="{92D57AA9-0CC8-2F49-8B70-35CF9DBEB2CF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87" name="Connettore 1 686">
              <a:extLst>
                <a:ext uri="{FF2B5EF4-FFF2-40B4-BE49-F238E27FC236}">
                  <a16:creationId xmlns:a16="http://schemas.microsoft.com/office/drawing/2014/main" id="{8AD24B3C-D662-724A-AD4E-8AA34A40D07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8" name="Arco 687">
              <a:extLst>
                <a:ext uri="{FF2B5EF4-FFF2-40B4-BE49-F238E27FC236}">
                  <a16:creationId xmlns:a16="http://schemas.microsoft.com/office/drawing/2014/main" id="{EE6FBDB5-6EF0-9A48-98A7-2C877FB2847A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89" name="Connettore 1 688">
              <a:extLst>
                <a:ext uri="{FF2B5EF4-FFF2-40B4-BE49-F238E27FC236}">
                  <a16:creationId xmlns:a16="http://schemas.microsoft.com/office/drawing/2014/main" id="{B23D5463-599F-D741-AD96-FF041DB9C9CF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ttore 1 689">
              <a:extLst>
                <a:ext uri="{FF2B5EF4-FFF2-40B4-BE49-F238E27FC236}">
                  <a16:creationId xmlns:a16="http://schemas.microsoft.com/office/drawing/2014/main" id="{0C53DCD3-6CE0-FC44-9694-E32F65981ACD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1" name="CasellaDiTesto 690">
              <a:extLst>
                <a:ext uri="{FF2B5EF4-FFF2-40B4-BE49-F238E27FC236}">
                  <a16:creationId xmlns:a16="http://schemas.microsoft.com/office/drawing/2014/main" id="{1E2FF6B1-3E27-4C46-AFEF-312E4B068F1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T</a:t>
              </a:r>
            </a:p>
          </p:txBody>
        </p:sp>
      </p:grpSp>
      <p:grpSp>
        <p:nvGrpSpPr>
          <p:cNvPr id="692" name="Gruppo 691">
            <a:extLst>
              <a:ext uri="{FF2B5EF4-FFF2-40B4-BE49-F238E27FC236}">
                <a16:creationId xmlns:a16="http://schemas.microsoft.com/office/drawing/2014/main" id="{398B243C-02CD-3D43-91F7-CCB556ADD003}"/>
              </a:ext>
            </a:extLst>
          </p:cNvPr>
          <p:cNvGrpSpPr/>
          <p:nvPr/>
        </p:nvGrpSpPr>
        <p:grpSpPr>
          <a:xfrm>
            <a:off x="6153075" y="3953590"/>
            <a:ext cx="228699" cy="298237"/>
            <a:chOff x="321731" y="999067"/>
            <a:chExt cx="1141067" cy="1488018"/>
          </a:xfrm>
        </p:grpSpPr>
        <p:sp>
          <p:nvSpPr>
            <p:cNvPr id="693" name="Arco 692">
              <a:extLst>
                <a:ext uri="{FF2B5EF4-FFF2-40B4-BE49-F238E27FC236}">
                  <a16:creationId xmlns:a16="http://schemas.microsoft.com/office/drawing/2014/main" id="{13CDC717-68B1-5249-9B48-980C9E5470D9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94" name="Connettore 1 693">
              <a:extLst>
                <a:ext uri="{FF2B5EF4-FFF2-40B4-BE49-F238E27FC236}">
                  <a16:creationId xmlns:a16="http://schemas.microsoft.com/office/drawing/2014/main" id="{A388B6E2-363A-D14B-9FBE-F9E303E213BD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Connettore 1 694">
              <a:extLst>
                <a:ext uri="{FF2B5EF4-FFF2-40B4-BE49-F238E27FC236}">
                  <a16:creationId xmlns:a16="http://schemas.microsoft.com/office/drawing/2014/main" id="{16D8EDED-221D-8B43-9117-DC916608A212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6" name="Arco 695">
              <a:extLst>
                <a:ext uri="{FF2B5EF4-FFF2-40B4-BE49-F238E27FC236}">
                  <a16:creationId xmlns:a16="http://schemas.microsoft.com/office/drawing/2014/main" id="{68E22247-8218-D24F-B236-71BE38A38493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97" name="Connettore 1 696">
              <a:extLst>
                <a:ext uri="{FF2B5EF4-FFF2-40B4-BE49-F238E27FC236}">
                  <a16:creationId xmlns:a16="http://schemas.microsoft.com/office/drawing/2014/main" id="{0672B154-5740-C74E-B312-DABCE088C9E6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8" name="Arco 697">
              <a:extLst>
                <a:ext uri="{FF2B5EF4-FFF2-40B4-BE49-F238E27FC236}">
                  <a16:creationId xmlns:a16="http://schemas.microsoft.com/office/drawing/2014/main" id="{5ADDADD0-0102-624B-9302-54CCF4FA14AD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699" name="Connettore 1 698">
              <a:extLst>
                <a:ext uri="{FF2B5EF4-FFF2-40B4-BE49-F238E27FC236}">
                  <a16:creationId xmlns:a16="http://schemas.microsoft.com/office/drawing/2014/main" id="{E36FDABA-22F5-C443-8D27-67B7D7788EBE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Connettore 1 699">
              <a:extLst>
                <a:ext uri="{FF2B5EF4-FFF2-40B4-BE49-F238E27FC236}">
                  <a16:creationId xmlns:a16="http://schemas.microsoft.com/office/drawing/2014/main" id="{7B1C1CA2-189B-8D44-970F-1FAE1590F90E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1" name="CasellaDiTesto 700">
              <a:extLst>
                <a:ext uri="{FF2B5EF4-FFF2-40B4-BE49-F238E27FC236}">
                  <a16:creationId xmlns:a16="http://schemas.microsoft.com/office/drawing/2014/main" id="{D7364C44-EA87-B644-A5E1-3E3930BE4072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U</a:t>
              </a:r>
            </a:p>
          </p:txBody>
        </p:sp>
      </p:grpSp>
      <p:grpSp>
        <p:nvGrpSpPr>
          <p:cNvPr id="702" name="Gruppo 701">
            <a:extLst>
              <a:ext uri="{FF2B5EF4-FFF2-40B4-BE49-F238E27FC236}">
                <a16:creationId xmlns:a16="http://schemas.microsoft.com/office/drawing/2014/main" id="{6A27E217-355F-C54F-9F18-E77EE113F889}"/>
              </a:ext>
            </a:extLst>
          </p:cNvPr>
          <p:cNvGrpSpPr/>
          <p:nvPr/>
        </p:nvGrpSpPr>
        <p:grpSpPr>
          <a:xfrm>
            <a:off x="6444465" y="3953590"/>
            <a:ext cx="228699" cy="298237"/>
            <a:chOff x="321731" y="999067"/>
            <a:chExt cx="1141067" cy="1488018"/>
          </a:xfrm>
        </p:grpSpPr>
        <p:sp>
          <p:nvSpPr>
            <p:cNvPr id="703" name="Arco 702">
              <a:extLst>
                <a:ext uri="{FF2B5EF4-FFF2-40B4-BE49-F238E27FC236}">
                  <a16:creationId xmlns:a16="http://schemas.microsoft.com/office/drawing/2014/main" id="{5FF0F32A-0FC5-684A-AD0C-F4A38822F8A4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04" name="Connettore 1 703">
              <a:extLst>
                <a:ext uri="{FF2B5EF4-FFF2-40B4-BE49-F238E27FC236}">
                  <a16:creationId xmlns:a16="http://schemas.microsoft.com/office/drawing/2014/main" id="{01B5BF9C-63B4-194C-813D-ECC53D3494C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ttore 1 704">
              <a:extLst>
                <a:ext uri="{FF2B5EF4-FFF2-40B4-BE49-F238E27FC236}">
                  <a16:creationId xmlns:a16="http://schemas.microsoft.com/office/drawing/2014/main" id="{98644FB7-CF1C-2A43-859D-172F21F6A3FC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6" name="Arco 705">
              <a:extLst>
                <a:ext uri="{FF2B5EF4-FFF2-40B4-BE49-F238E27FC236}">
                  <a16:creationId xmlns:a16="http://schemas.microsoft.com/office/drawing/2014/main" id="{88E547F8-941B-9347-BBCC-8CDE4D54E22F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07" name="Connettore 1 706">
              <a:extLst>
                <a:ext uri="{FF2B5EF4-FFF2-40B4-BE49-F238E27FC236}">
                  <a16:creationId xmlns:a16="http://schemas.microsoft.com/office/drawing/2014/main" id="{48CE277A-1E77-C548-ACB5-D167A03A93C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8" name="Arco 707">
              <a:extLst>
                <a:ext uri="{FF2B5EF4-FFF2-40B4-BE49-F238E27FC236}">
                  <a16:creationId xmlns:a16="http://schemas.microsoft.com/office/drawing/2014/main" id="{B7360026-5E36-5140-AF87-6C3031819F4C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09" name="Connettore 1 708">
              <a:extLst>
                <a:ext uri="{FF2B5EF4-FFF2-40B4-BE49-F238E27FC236}">
                  <a16:creationId xmlns:a16="http://schemas.microsoft.com/office/drawing/2014/main" id="{2DAC653A-327A-174B-8E05-0AD98508C52C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0" name="Connettore 1 709">
              <a:extLst>
                <a:ext uri="{FF2B5EF4-FFF2-40B4-BE49-F238E27FC236}">
                  <a16:creationId xmlns:a16="http://schemas.microsoft.com/office/drawing/2014/main" id="{B546C6F0-B1E9-0544-9D49-2F56BEA35457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1" name="CasellaDiTesto 710">
              <a:extLst>
                <a:ext uri="{FF2B5EF4-FFF2-40B4-BE49-F238E27FC236}">
                  <a16:creationId xmlns:a16="http://schemas.microsoft.com/office/drawing/2014/main" id="{E3DB70AB-1E7B-3549-94E9-B1A5EECF416D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V</a:t>
              </a:r>
            </a:p>
          </p:txBody>
        </p:sp>
      </p:grpSp>
      <p:grpSp>
        <p:nvGrpSpPr>
          <p:cNvPr id="712" name="Gruppo 711">
            <a:extLst>
              <a:ext uri="{FF2B5EF4-FFF2-40B4-BE49-F238E27FC236}">
                <a16:creationId xmlns:a16="http://schemas.microsoft.com/office/drawing/2014/main" id="{BA9201FC-1AA9-6248-BB36-C761B0AEA58A}"/>
              </a:ext>
            </a:extLst>
          </p:cNvPr>
          <p:cNvGrpSpPr/>
          <p:nvPr/>
        </p:nvGrpSpPr>
        <p:grpSpPr>
          <a:xfrm>
            <a:off x="6735855" y="3953590"/>
            <a:ext cx="228699" cy="298237"/>
            <a:chOff x="321731" y="999067"/>
            <a:chExt cx="1141067" cy="1488018"/>
          </a:xfrm>
        </p:grpSpPr>
        <p:sp>
          <p:nvSpPr>
            <p:cNvPr id="713" name="Arco 712">
              <a:extLst>
                <a:ext uri="{FF2B5EF4-FFF2-40B4-BE49-F238E27FC236}">
                  <a16:creationId xmlns:a16="http://schemas.microsoft.com/office/drawing/2014/main" id="{4B494ED1-AC51-9545-AEA1-64F69B245842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14" name="Connettore 1 713">
              <a:extLst>
                <a:ext uri="{FF2B5EF4-FFF2-40B4-BE49-F238E27FC236}">
                  <a16:creationId xmlns:a16="http://schemas.microsoft.com/office/drawing/2014/main" id="{DAA1B6B9-D77D-614B-A1B2-013AAF86CA5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5" name="Connettore 1 714">
              <a:extLst>
                <a:ext uri="{FF2B5EF4-FFF2-40B4-BE49-F238E27FC236}">
                  <a16:creationId xmlns:a16="http://schemas.microsoft.com/office/drawing/2014/main" id="{51FD2DB5-958D-274A-9672-18DD80325FCC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6" name="Arco 715">
              <a:extLst>
                <a:ext uri="{FF2B5EF4-FFF2-40B4-BE49-F238E27FC236}">
                  <a16:creationId xmlns:a16="http://schemas.microsoft.com/office/drawing/2014/main" id="{6462E641-4364-6547-9514-6801BC17A243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17" name="Connettore 1 716">
              <a:extLst>
                <a:ext uri="{FF2B5EF4-FFF2-40B4-BE49-F238E27FC236}">
                  <a16:creationId xmlns:a16="http://schemas.microsoft.com/office/drawing/2014/main" id="{5A06DF81-371F-0641-A1CA-D16E1194C19B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8" name="Arco 717">
              <a:extLst>
                <a:ext uri="{FF2B5EF4-FFF2-40B4-BE49-F238E27FC236}">
                  <a16:creationId xmlns:a16="http://schemas.microsoft.com/office/drawing/2014/main" id="{73CD642C-9D5F-EB4E-9E6D-A367668757C2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19" name="Connettore 1 718">
              <a:extLst>
                <a:ext uri="{FF2B5EF4-FFF2-40B4-BE49-F238E27FC236}">
                  <a16:creationId xmlns:a16="http://schemas.microsoft.com/office/drawing/2014/main" id="{3DF40F5B-A8CD-9146-9A80-8507296232C7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Connettore 1 719">
              <a:extLst>
                <a:ext uri="{FF2B5EF4-FFF2-40B4-BE49-F238E27FC236}">
                  <a16:creationId xmlns:a16="http://schemas.microsoft.com/office/drawing/2014/main" id="{2C08B9C3-65D1-5842-97BF-77AAF3D0F395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1" name="CasellaDiTesto 720">
              <a:extLst>
                <a:ext uri="{FF2B5EF4-FFF2-40B4-BE49-F238E27FC236}">
                  <a16:creationId xmlns:a16="http://schemas.microsoft.com/office/drawing/2014/main" id="{7A657480-6DAB-CB48-B50F-495B2A741E77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W</a:t>
              </a:r>
            </a:p>
          </p:txBody>
        </p:sp>
      </p:grpSp>
      <p:grpSp>
        <p:nvGrpSpPr>
          <p:cNvPr id="722" name="Gruppo 721">
            <a:extLst>
              <a:ext uri="{FF2B5EF4-FFF2-40B4-BE49-F238E27FC236}">
                <a16:creationId xmlns:a16="http://schemas.microsoft.com/office/drawing/2014/main" id="{7A692675-B32A-104B-B080-EE0632D9343B}"/>
              </a:ext>
            </a:extLst>
          </p:cNvPr>
          <p:cNvGrpSpPr/>
          <p:nvPr/>
        </p:nvGrpSpPr>
        <p:grpSpPr>
          <a:xfrm>
            <a:off x="7610019" y="3953590"/>
            <a:ext cx="228699" cy="298237"/>
            <a:chOff x="321731" y="999067"/>
            <a:chExt cx="1141067" cy="1488018"/>
          </a:xfrm>
        </p:grpSpPr>
        <p:sp>
          <p:nvSpPr>
            <p:cNvPr id="723" name="Arco 722">
              <a:extLst>
                <a:ext uri="{FF2B5EF4-FFF2-40B4-BE49-F238E27FC236}">
                  <a16:creationId xmlns:a16="http://schemas.microsoft.com/office/drawing/2014/main" id="{07F5E3D6-DA75-AA4A-A1CE-6ED0553EC614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24" name="Connettore 1 723">
              <a:extLst>
                <a:ext uri="{FF2B5EF4-FFF2-40B4-BE49-F238E27FC236}">
                  <a16:creationId xmlns:a16="http://schemas.microsoft.com/office/drawing/2014/main" id="{5844887D-77D5-B34B-B6BC-9091C02EAB4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5" name="Connettore 1 724">
              <a:extLst>
                <a:ext uri="{FF2B5EF4-FFF2-40B4-BE49-F238E27FC236}">
                  <a16:creationId xmlns:a16="http://schemas.microsoft.com/office/drawing/2014/main" id="{A6F65448-5802-4F4E-BDCB-E4338B8D9B9D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6" name="Arco 725">
              <a:extLst>
                <a:ext uri="{FF2B5EF4-FFF2-40B4-BE49-F238E27FC236}">
                  <a16:creationId xmlns:a16="http://schemas.microsoft.com/office/drawing/2014/main" id="{4C0EE7A4-C233-2441-91BB-0180D91C8E48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27" name="Connettore 1 726">
              <a:extLst>
                <a:ext uri="{FF2B5EF4-FFF2-40B4-BE49-F238E27FC236}">
                  <a16:creationId xmlns:a16="http://schemas.microsoft.com/office/drawing/2014/main" id="{A5A401B1-E5FA-5C44-B46C-0C68669A6820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8" name="Arco 727">
              <a:extLst>
                <a:ext uri="{FF2B5EF4-FFF2-40B4-BE49-F238E27FC236}">
                  <a16:creationId xmlns:a16="http://schemas.microsoft.com/office/drawing/2014/main" id="{3CB003BA-4C1F-294C-A0E2-EA9427ADDD09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29" name="Connettore 1 728">
              <a:extLst>
                <a:ext uri="{FF2B5EF4-FFF2-40B4-BE49-F238E27FC236}">
                  <a16:creationId xmlns:a16="http://schemas.microsoft.com/office/drawing/2014/main" id="{1688A0F4-53FC-DE40-8AF6-72072A8895E5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0" name="Connettore 1 729">
              <a:extLst>
                <a:ext uri="{FF2B5EF4-FFF2-40B4-BE49-F238E27FC236}">
                  <a16:creationId xmlns:a16="http://schemas.microsoft.com/office/drawing/2014/main" id="{8DDAE7F9-73FD-B247-B810-8DEF378A295A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1" name="CasellaDiTesto 730">
              <a:extLst>
                <a:ext uri="{FF2B5EF4-FFF2-40B4-BE49-F238E27FC236}">
                  <a16:creationId xmlns:a16="http://schemas.microsoft.com/office/drawing/2014/main" id="{C2979C9E-C52F-9B4C-B3B7-2634CF2565A4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Z</a:t>
              </a:r>
            </a:p>
          </p:txBody>
        </p:sp>
      </p:grpSp>
      <p:grpSp>
        <p:nvGrpSpPr>
          <p:cNvPr id="732" name="Gruppo 731">
            <a:extLst>
              <a:ext uri="{FF2B5EF4-FFF2-40B4-BE49-F238E27FC236}">
                <a16:creationId xmlns:a16="http://schemas.microsoft.com/office/drawing/2014/main" id="{21DA9225-E48B-F840-8E20-73DD443F0190}"/>
              </a:ext>
            </a:extLst>
          </p:cNvPr>
          <p:cNvGrpSpPr/>
          <p:nvPr/>
        </p:nvGrpSpPr>
        <p:grpSpPr>
          <a:xfrm>
            <a:off x="2947785" y="3953590"/>
            <a:ext cx="228699" cy="298237"/>
            <a:chOff x="321731" y="999067"/>
            <a:chExt cx="1141067" cy="1488018"/>
          </a:xfrm>
        </p:grpSpPr>
        <p:sp>
          <p:nvSpPr>
            <p:cNvPr id="733" name="Arco 732">
              <a:extLst>
                <a:ext uri="{FF2B5EF4-FFF2-40B4-BE49-F238E27FC236}">
                  <a16:creationId xmlns:a16="http://schemas.microsoft.com/office/drawing/2014/main" id="{F9E6CE4A-DA64-F943-93C1-3F97EFBBA4FF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34" name="Connettore 1 733">
              <a:extLst>
                <a:ext uri="{FF2B5EF4-FFF2-40B4-BE49-F238E27FC236}">
                  <a16:creationId xmlns:a16="http://schemas.microsoft.com/office/drawing/2014/main" id="{51E9735A-FFE1-CC4B-A307-769B81BD402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5" name="Connettore 1 734">
              <a:extLst>
                <a:ext uri="{FF2B5EF4-FFF2-40B4-BE49-F238E27FC236}">
                  <a16:creationId xmlns:a16="http://schemas.microsoft.com/office/drawing/2014/main" id="{0847E0F9-44C4-5743-A880-4965836108EF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6" name="Arco 735">
              <a:extLst>
                <a:ext uri="{FF2B5EF4-FFF2-40B4-BE49-F238E27FC236}">
                  <a16:creationId xmlns:a16="http://schemas.microsoft.com/office/drawing/2014/main" id="{CE9A55FB-EC5E-3747-BFAA-E6890CADF12A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37" name="Connettore 1 736">
              <a:extLst>
                <a:ext uri="{FF2B5EF4-FFF2-40B4-BE49-F238E27FC236}">
                  <a16:creationId xmlns:a16="http://schemas.microsoft.com/office/drawing/2014/main" id="{3D96C389-E270-3440-802B-C962874EADA2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8" name="Arco 737">
              <a:extLst>
                <a:ext uri="{FF2B5EF4-FFF2-40B4-BE49-F238E27FC236}">
                  <a16:creationId xmlns:a16="http://schemas.microsoft.com/office/drawing/2014/main" id="{23B6AB33-1047-C64D-94E9-E3E09981FD23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39" name="Connettore 1 738">
              <a:extLst>
                <a:ext uri="{FF2B5EF4-FFF2-40B4-BE49-F238E27FC236}">
                  <a16:creationId xmlns:a16="http://schemas.microsoft.com/office/drawing/2014/main" id="{A94BEF9C-A27C-A443-9A34-A0EF65A7E10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0" name="Connettore 1 739">
              <a:extLst>
                <a:ext uri="{FF2B5EF4-FFF2-40B4-BE49-F238E27FC236}">
                  <a16:creationId xmlns:a16="http://schemas.microsoft.com/office/drawing/2014/main" id="{A6020BCE-35CF-9D43-B97F-CA56A3BBEBE5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1" name="CasellaDiTesto 740">
              <a:extLst>
                <a:ext uri="{FF2B5EF4-FFF2-40B4-BE49-F238E27FC236}">
                  <a16:creationId xmlns:a16="http://schemas.microsoft.com/office/drawing/2014/main" id="{D72F839C-4A55-3945-B6F1-3161938AC4B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J</a:t>
              </a:r>
            </a:p>
          </p:txBody>
        </p:sp>
      </p:grpSp>
      <p:grpSp>
        <p:nvGrpSpPr>
          <p:cNvPr id="742" name="Gruppo 741">
            <a:extLst>
              <a:ext uri="{FF2B5EF4-FFF2-40B4-BE49-F238E27FC236}">
                <a16:creationId xmlns:a16="http://schemas.microsoft.com/office/drawing/2014/main" id="{6E98E83E-D597-674D-A845-5FED3ED4D6FD}"/>
              </a:ext>
            </a:extLst>
          </p:cNvPr>
          <p:cNvGrpSpPr/>
          <p:nvPr/>
        </p:nvGrpSpPr>
        <p:grpSpPr>
          <a:xfrm>
            <a:off x="3239175" y="3953590"/>
            <a:ext cx="228699" cy="298237"/>
            <a:chOff x="321731" y="999067"/>
            <a:chExt cx="1141067" cy="1488018"/>
          </a:xfrm>
        </p:grpSpPr>
        <p:sp>
          <p:nvSpPr>
            <p:cNvPr id="743" name="Arco 742">
              <a:extLst>
                <a:ext uri="{FF2B5EF4-FFF2-40B4-BE49-F238E27FC236}">
                  <a16:creationId xmlns:a16="http://schemas.microsoft.com/office/drawing/2014/main" id="{FCCA4835-7227-BC49-B48F-9C71E509497D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44" name="Connettore 1 743">
              <a:extLst>
                <a:ext uri="{FF2B5EF4-FFF2-40B4-BE49-F238E27FC236}">
                  <a16:creationId xmlns:a16="http://schemas.microsoft.com/office/drawing/2014/main" id="{415C7A79-B3BE-1E41-8E60-4B5F41552A4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5" name="Connettore 1 744">
              <a:extLst>
                <a:ext uri="{FF2B5EF4-FFF2-40B4-BE49-F238E27FC236}">
                  <a16:creationId xmlns:a16="http://schemas.microsoft.com/office/drawing/2014/main" id="{6F8093C5-4EB8-A54A-B459-2F1F59156B0A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6" name="Arco 745">
              <a:extLst>
                <a:ext uri="{FF2B5EF4-FFF2-40B4-BE49-F238E27FC236}">
                  <a16:creationId xmlns:a16="http://schemas.microsoft.com/office/drawing/2014/main" id="{0F31DA95-5C06-B043-BD18-F32023C6C208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47" name="Connettore 1 746">
              <a:extLst>
                <a:ext uri="{FF2B5EF4-FFF2-40B4-BE49-F238E27FC236}">
                  <a16:creationId xmlns:a16="http://schemas.microsoft.com/office/drawing/2014/main" id="{BC8D8682-4395-1946-8D15-257A599D0BB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8" name="Arco 747">
              <a:extLst>
                <a:ext uri="{FF2B5EF4-FFF2-40B4-BE49-F238E27FC236}">
                  <a16:creationId xmlns:a16="http://schemas.microsoft.com/office/drawing/2014/main" id="{EE0B41AF-0779-4244-B05E-1B89C2AE33E7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49" name="Connettore 1 748">
              <a:extLst>
                <a:ext uri="{FF2B5EF4-FFF2-40B4-BE49-F238E27FC236}">
                  <a16:creationId xmlns:a16="http://schemas.microsoft.com/office/drawing/2014/main" id="{3D356C14-B5FF-B743-BD5D-DA403B62D786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0" name="Connettore 1 749">
              <a:extLst>
                <a:ext uri="{FF2B5EF4-FFF2-40B4-BE49-F238E27FC236}">
                  <a16:creationId xmlns:a16="http://schemas.microsoft.com/office/drawing/2014/main" id="{14848C51-F6EB-9442-A098-03E0F959ACC1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1" name="CasellaDiTesto 750">
              <a:extLst>
                <a:ext uri="{FF2B5EF4-FFF2-40B4-BE49-F238E27FC236}">
                  <a16:creationId xmlns:a16="http://schemas.microsoft.com/office/drawing/2014/main" id="{E14DA2ED-9100-1142-9526-8B4BE5D56D54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K</a:t>
              </a:r>
            </a:p>
          </p:txBody>
        </p:sp>
      </p:grpSp>
      <p:grpSp>
        <p:nvGrpSpPr>
          <p:cNvPr id="752" name="Gruppo 751">
            <a:extLst>
              <a:ext uri="{FF2B5EF4-FFF2-40B4-BE49-F238E27FC236}">
                <a16:creationId xmlns:a16="http://schemas.microsoft.com/office/drawing/2014/main" id="{606D56EB-3E04-1541-AC8D-2614B8BB86DE}"/>
              </a:ext>
            </a:extLst>
          </p:cNvPr>
          <p:cNvGrpSpPr/>
          <p:nvPr/>
        </p:nvGrpSpPr>
        <p:grpSpPr>
          <a:xfrm>
            <a:off x="7027245" y="3953590"/>
            <a:ext cx="228699" cy="298237"/>
            <a:chOff x="321731" y="999067"/>
            <a:chExt cx="1141067" cy="1488018"/>
          </a:xfrm>
        </p:grpSpPr>
        <p:sp>
          <p:nvSpPr>
            <p:cNvPr id="753" name="Arco 752">
              <a:extLst>
                <a:ext uri="{FF2B5EF4-FFF2-40B4-BE49-F238E27FC236}">
                  <a16:creationId xmlns:a16="http://schemas.microsoft.com/office/drawing/2014/main" id="{2A90CBA3-13F1-2641-9C73-FA74DFD0A932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54" name="Connettore 1 753">
              <a:extLst>
                <a:ext uri="{FF2B5EF4-FFF2-40B4-BE49-F238E27FC236}">
                  <a16:creationId xmlns:a16="http://schemas.microsoft.com/office/drawing/2014/main" id="{297F1AF8-A516-0541-B175-F8A116659A40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5" name="Connettore 1 754">
              <a:extLst>
                <a:ext uri="{FF2B5EF4-FFF2-40B4-BE49-F238E27FC236}">
                  <a16:creationId xmlns:a16="http://schemas.microsoft.com/office/drawing/2014/main" id="{A627316C-1C31-4046-97A5-77CD9463678E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6" name="Arco 755">
              <a:extLst>
                <a:ext uri="{FF2B5EF4-FFF2-40B4-BE49-F238E27FC236}">
                  <a16:creationId xmlns:a16="http://schemas.microsoft.com/office/drawing/2014/main" id="{6E7A829B-DEED-F14A-8A97-1EFB634E0DFC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57" name="Connettore 1 756">
              <a:extLst>
                <a:ext uri="{FF2B5EF4-FFF2-40B4-BE49-F238E27FC236}">
                  <a16:creationId xmlns:a16="http://schemas.microsoft.com/office/drawing/2014/main" id="{CD6A3670-D6A7-634B-82F9-49E9DAFA91A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8" name="Arco 757">
              <a:extLst>
                <a:ext uri="{FF2B5EF4-FFF2-40B4-BE49-F238E27FC236}">
                  <a16:creationId xmlns:a16="http://schemas.microsoft.com/office/drawing/2014/main" id="{EB5380E0-B577-9F42-9588-3C95B5A01056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59" name="Connettore 1 758">
              <a:extLst>
                <a:ext uri="{FF2B5EF4-FFF2-40B4-BE49-F238E27FC236}">
                  <a16:creationId xmlns:a16="http://schemas.microsoft.com/office/drawing/2014/main" id="{B1CF4D2D-EECF-EC4A-97B9-D1B49F5B50FD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0" name="Connettore 1 759">
              <a:extLst>
                <a:ext uri="{FF2B5EF4-FFF2-40B4-BE49-F238E27FC236}">
                  <a16:creationId xmlns:a16="http://schemas.microsoft.com/office/drawing/2014/main" id="{277AF79D-67A1-854F-ACAA-0D16E6514D26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1" name="CasellaDiTesto 760">
              <a:extLst>
                <a:ext uri="{FF2B5EF4-FFF2-40B4-BE49-F238E27FC236}">
                  <a16:creationId xmlns:a16="http://schemas.microsoft.com/office/drawing/2014/main" id="{C708A757-EDC4-7A41-994D-9D2BF7CCA39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X</a:t>
              </a:r>
            </a:p>
          </p:txBody>
        </p:sp>
      </p:grpSp>
      <p:grpSp>
        <p:nvGrpSpPr>
          <p:cNvPr id="762" name="Gruppo 761">
            <a:extLst>
              <a:ext uri="{FF2B5EF4-FFF2-40B4-BE49-F238E27FC236}">
                <a16:creationId xmlns:a16="http://schemas.microsoft.com/office/drawing/2014/main" id="{5B0C1919-790C-7147-AA09-F66B49D5A644}"/>
              </a:ext>
            </a:extLst>
          </p:cNvPr>
          <p:cNvGrpSpPr/>
          <p:nvPr/>
        </p:nvGrpSpPr>
        <p:grpSpPr>
          <a:xfrm>
            <a:off x="7318635" y="3953590"/>
            <a:ext cx="228699" cy="298237"/>
            <a:chOff x="321731" y="999067"/>
            <a:chExt cx="1141067" cy="1488018"/>
          </a:xfrm>
        </p:grpSpPr>
        <p:sp>
          <p:nvSpPr>
            <p:cNvPr id="763" name="Arco 762">
              <a:extLst>
                <a:ext uri="{FF2B5EF4-FFF2-40B4-BE49-F238E27FC236}">
                  <a16:creationId xmlns:a16="http://schemas.microsoft.com/office/drawing/2014/main" id="{63525E12-9059-A848-A4C5-24579E41E853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64" name="Connettore 1 763">
              <a:extLst>
                <a:ext uri="{FF2B5EF4-FFF2-40B4-BE49-F238E27FC236}">
                  <a16:creationId xmlns:a16="http://schemas.microsoft.com/office/drawing/2014/main" id="{116C6464-EE8D-E24B-A41A-902A044A84F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5" name="Connettore 1 764">
              <a:extLst>
                <a:ext uri="{FF2B5EF4-FFF2-40B4-BE49-F238E27FC236}">
                  <a16:creationId xmlns:a16="http://schemas.microsoft.com/office/drawing/2014/main" id="{D847BA39-5ACF-7A45-AD72-5940A4C4D7A2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6" name="Arco 765">
              <a:extLst>
                <a:ext uri="{FF2B5EF4-FFF2-40B4-BE49-F238E27FC236}">
                  <a16:creationId xmlns:a16="http://schemas.microsoft.com/office/drawing/2014/main" id="{243CC1A0-FDED-2949-AE79-5AF687A2C7F6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67" name="Connettore 1 766">
              <a:extLst>
                <a:ext uri="{FF2B5EF4-FFF2-40B4-BE49-F238E27FC236}">
                  <a16:creationId xmlns:a16="http://schemas.microsoft.com/office/drawing/2014/main" id="{3C2DD720-1DD3-6A40-A17F-D870DC540654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8" name="Arco 767">
              <a:extLst>
                <a:ext uri="{FF2B5EF4-FFF2-40B4-BE49-F238E27FC236}">
                  <a16:creationId xmlns:a16="http://schemas.microsoft.com/office/drawing/2014/main" id="{2DA300D2-CFFE-BA46-AC79-47D1C460A91D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69" name="Connettore 1 768">
              <a:extLst>
                <a:ext uri="{FF2B5EF4-FFF2-40B4-BE49-F238E27FC236}">
                  <a16:creationId xmlns:a16="http://schemas.microsoft.com/office/drawing/2014/main" id="{6442EA60-FC0A-7C42-9FDB-47BDA55D1594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0" name="Connettore 1 769">
              <a:extLst>
                <a:ext uri="{FF2B5EF4-FFF2-40B4-BE49-F238E27FC236}">
                  <a16:creationId xmlns:a16="http://schemas.microsoft.com/office/drawing/2014/main" id="{0FA658C6-5A12-5447-9954-64D78BACA678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1" name="CasellaDiTesto 770">
              <a:extLst>
                <a:ext uri="{FF2B5EF4-FFF2-40B4-BE49-F238E27FC236}">
                  <a16:creationId xmlns:a16="http://schemas.microsoft.com/office/drawing/2014/main" id="{180363B0-E9C8-E140-8EA5-CC2CCD59496A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Y</a:t>
              </a:r>
            </a:p>
          </p:txBody>
        </p:sp>
      </p:grpSp>
      <p:grpSp>
        <p:nvGrpSpPr>
          <p:cNvPr id="772" name="Gruppo 771">
            <a:extLst>
              <a:ext uri="{FF2B5EF4-FFF2-40B4-BE49-F238E27FC236}">
                <a16:creationId xmlns:a16="http://schemas.microsoft.com/office/drawing/2014/main" id="{C53AFEA1-7FC6-1240-9E10-7DC289399302}"/>
              </a:ext>
            </a:extLst>
          </p:cNvPr>
          <p:cNvGrpSpPr/>
          <p:nvPr/>
        </p:nvGrpSpPr>
        <p:grpSpPr>
          <a:xfrm>
            <a:off x="334135" y="4371804"/>
            <a:ext cx="228699" cy="298237"/>
            <a:chOff x="321731" y="999067"/>
            <a:chExt cx="1141067" cy="1488018"/>
          </a:xfrm>
        </p:grpSpPr>
        <p:sp>
          <p:nvSpPr>
            <p:cNvPr id="773" name="Arco 772">
              <a:extLst>
                <a:ext uri="{FF2B5EF4-FFF2-40B4-BE49-F238E27FC236}">
                  <a16:creationId xmlns:a16="http://schemas.microsoft.com/office/drawing/2014/main" id="{A5E4993A-97DB-4648-B80E-03E1E9CFED0F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cxnSp>
          <p:nvCxnSpPr>
            <p:cNvPr id="774" name="Connettore 1 773">
              <a:extLst>
                <a:ext uri="{FF2B5EF4-FFF2-40B4-BE49-F238E27FC236}">
                  <a16:creationId xmlns:a16="http://schemas.microsoft.com/office/drawing/2014/main" id="{1F138148-EC4D-374C-B459-B58FFC2A32A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5" name="Connettore 1 774">
              <a:extLst>
                <a:ext uri="{FF2B5EF4-FFF2-40B4-BE49-F238E27FC236}">
                  <a16:creationId xmlns:a16="http://schemas.microsoft.com/office/drawing/2014/main" id="{0F5BCBCD-0305-6343-9DE8-616638CBB13A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6" name="Arco 775">
              <a:extLst>
                <a:ext uri="{FF2B5EF4-FFF2-40B4-BE49-F238E27FC236}">
                  <a16:creationId xmlns:a16="http://schemas.microsoft.com/office/drawing/2014/main" id="{E1C2B49D-6240-F44D-A703-10162CD09034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cxnSp>
          <p:nvCxnSpPr>
            <p:cNvPr id="777" name="Connettore 1 776">
              <a:extLst>
                <a:ext uri="{FF2B5EF4-FFF2-40B4-BE49-F238E27FC236}">
                  <a16:creationId xmlns:a16="http://schemas.microsoft.com/office/drawing/2014/main" id="{7EF831F9-1BF1-564E-9E48-F2E7D6BF426B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8" name="Arco 777">
              <a:extLst>
                <a:ext uri="{FF2B5EF4-FFF2-40B4-BE49-F238E27FC236}">
                  <a16:creationId xmlns:a16="http://schemas.microsoft.com/office/drawing/2014/main" id="{300F051A-9707-3F41-83C5-93EC87BD4C66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cxnSp>
          <p:nvCxnSpPr>
            <p:cNvPr id="779" name="Connettore 1 778">
              <a:extLst>
                <a:ext uri="{FF2B5EF4-FFF2-40B4-BE49-F238E27FC236}">
                  <a16:creationId xmlns:a16="http://schemas.microsoft.com/office/drawing/2014/main" id="{C992E4A7-0520-A04E-A280-86D0B98A45B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0" name="Connettore 1 779">
              <a:extLst>
                <a:ext uri="{FF2B5EF4-FFF2-40B4-BE49-F238E27FC236}">
                  <a16:creationId xmlns:a16="http://schemas.microsoft.com/office/drawing/2014/main" id="{56E4736B-2EDE-F64F-A837-2AECA22425E0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1" name="CasellaDiTesto 780">
              <a:extLst>
                <a:ext uri="{FF2B5EF4-FFF2-40B4-BE49-F238E27FC236}">
                  <a16:creationId xmlns:a16="http://schemas.microsoft.com/office/drawing/2014/main" id="{E72F269A-55AD-5A43-A02E-E4657B66F04C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rmAutofit fontScale="62500" lnSpcReduction="20000"/>
            </a:bodyPr>
            <a:lstStyle/>
            <a:p>
              <a:r>
                <a:rPr lang="en-US" sz="2400" dirty="0">
                  <a:solidFill>
                    <a:srgbClr val="FFC000"/>
                  </a:solidFill>
                </a:rPr>
                <a:t>0</a:t>
              </a:r>
            </a:p>
          </p:txBody>
        </p:sp>
      </p:grpSp>
      <p:grpSp>
        <p:nvGrpSpPr>
          <p:cNvPr id="782" name="Gruppo 781">
            <a:extLst>
              <a:ext uri="{FF2B5EF4-FFF2-40B4-BE49-F238E27FC236}">
                <a16:creationId xmlns:a16="http://schemas.microsoft.com/office/drawing/2014/main" id="{30644529-C2C0-EC45-87DD-E501F1FC5A3B}"/>
              </a:ext>
            </a:extLst>
          </p:cNvPr>
          <p:cNvGrpSpPr/>
          <p:nvPr/>
        </p:nvGrpSpPr>
        <p:grpSpPr>
          <a:xfrm>
            <a:off x="625525" y="4371804"/>
            <a:ext cx="228699" cy="298237"/>
            <a:chOff x="321731" y="999067"/>
            <a:chExt cx="1141067" cy="1488018"/>
          </a:xfrm>
        </p:grpSpPr>
        <p:sp>
          <p:nvSpPr>
            <p:cNvPr id="783" name="Arco 782">
              <a:extLst>
                <a:ext uri="{FF2B5EF4-FFF2-40B4-BE49-F238E27FC236}">
                  <a16:creationId xmlns:a16="http://schemas.microsoft.com/office/drawing/2014/main" id="{BF354273-348A-7F44-8CE9-AB3850822656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84" name="Connettore 1 783">
              <a:extLst>
                <a:ext uri="{FF2B5EF4-FFF2-40B4-BE49-F238E27FC236}">
                  <a16:creationId xmlns:a16="http://schemas.microsoft.com/office/drawing/2014/main" id="{A082F879-2EF8-0D4D-BF83-6507C9504D4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5" name="Connettore 1 784">
              <a:extLst>
                <a:ext uri="{FF2B5EF4-FFF2-40B4-BE49-F238E27FC236}">
                  <a16:creationId xmlns:a16="http://schemas.microsoft.com/office/drawing/2014/main" id="{27BB0A64-17F7-3E4D-9BE2-7B2C4333797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6" name="Arco 785">
              <a:extLst>
                <a:ext uri="{FF2B5EF4-FFF2-40B4-BE49-F238E27FC236}">
                  <a16:creationId xmlns:a16="http://schemas.microsoft.com/office/drawing/2014/main" id="{4E60FAED-8742-7D48-8C82-BC97AD26C2C0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87" name="Connettore 1 786">
              <a:extLst>
                <a:ext uri="{FF2B5EF4-FFF2-40B4-BE49-F238E27FC236}">
                  <a16:creationId xmlns:a16="http://schemas.microsoft.com/office/drawing/2014/main" id="{E3670251-0733-9847-8CC0-B92358A71D3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8" name="Arco 787">
              <a:extLst>
                <a:ext uri="{FF2B5EF4-FFF2-40B4-BE49-F238E27FC236}">
                  <a16:creationId xmlns:a16="http://schemas.microsoft.com/office/drawing/2014/main" id="{E32B4B1C-B340-1646-A716-654508750C25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89" name="Connettore 1 788">
              <a:extLst>
                <a:ext uri="{FF2B5EF4-FFF2-40B4-BE49-F238E27FC236}">
                  <a16:creationId xmlns:a16="http://schemas.microsoft.com/office/drawing/2014/main" id="{838C1500-89B7-D84D-85BF-1908B60E047A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0" name="Connettore 1 789">
              <a:extLst>
                <a:ext uri="{FF2B5EF4-FFF2-40B4-BE49-F238E27FC236}">
                  <a16:creationId xmlns:a16="http://schemas.microsoft.com/office/drawing/2014/main" id="{CAE8607F-04B8-1C48-BE6A-24C1C4887D3F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1" name="CasellaDiTesto 790">
              <a:extLst>
                <a:ext uri="{FF2B5EF4-FFF2-40B4-BE49-F238E27FC236}">
                  <a16:creationId xmlns:a16="http://schemas.microsoft.com/office/drawing/2014/main" id="{6D15FF0A-2531-3247-B688-9A43F3E4BF54}"/>
                </a:ext>
              </a:extLst>
            </p:cNvPr>
            <p:cNvSpPr txBox="1"/>
            <p:nvPr/>
          </p:nvSpPr>
          <p:spPr>
            <a:xfrm>
              <a:off x="321731" y="1021918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1</a:t>
              </a:r>
            </a:p>
          </p:txBody>
        </p:sp>
      </p:grpSp>
      <p:grpSp>
        <p:nvGrpSpPr>
          <p:cNvPr id="792" name="Gruppo 791">
            <a:extLst>
              <a:ext uri="{FF2B5EF4-FFF2-40B4-BE49-F238E27FC236}">
                <a16:creationId xmlns:a16="http://schemas.microsoft.com/office/drawing/2014/main" id="{2A8A4169-77AB-014A-9C34-EB55D0192681}"/>
              </a:ext>
            </a:extLst>
          </p:cNvPr>
          <p:cNvGrpSpPr/>
          <p:nvPr/>
        </p:nvGrpSpPr>
        <p:grpSpPr>
          <a:xfrm>
            <a:off x="916915" y="4371804"/>
            <a:ext cx="228699" cy="298237"/>
            <a:chOff x="321731" y="999067"/>
            <a:chExt cx="1141067" cy="1488018"/>
          </a:xfrm>
        </p:grpSpPr>
        <p:sp>
          <p:nvSpPr>
            <p:cNvPr id="793" name="Arco 792">
              <a:extLst>
                <a:ext uri="{FF2B5EF4-FFF2-40B4-BE49-F238E27FC236}">
                  <a16:creationId xmlns:a16="http://schemas.microsoft.com/office/drawing/2014/main" id="{F4ECA476-2564-974E-A91A-DE7FFC465B1A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94" name="Connettore 1 793">
              <a:extLst>
                <a:ext uri="{FF2B5EF4-FFF2-40B4-BE49-F238E27FC236}">
                  <a16:creationId xmlns:a16="http://schemas.microsoft.com/office/drawing/2014/main" id="{348E3EE3-F8DD-C74C-82BA-4096EED1ACC1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5" name="Connettore 1 794">
              <a:extLst>
                <a:ext uri="{FF2B5EF4-FFF2-40B4-BE49-F238E27FC236}">
                  <a16:creationId xmlns:a16="http://schemas.microsoft.com/office/drawing/2014/main" id="{7F0EF0D0-543C-6145-912F-BCF16511655E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6" name="Arco 795">
              <a:extLst>
                <a:ext uri="{FF2B5EF4-FFF2-40B4-BE49-F238E27FC236}">
                  <a16:creationId xmlns:a16="http://schemas.microsoft.com/office/drawing/2014/main" id="{250F49B6-D1AD-9D4F-BA34-3149A2E014AB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97" name="Connettore 1 796">
              <a:extLst>
                <a:ext uri="{FF2B5EF4-FFF2-40B4-BE49-F238E27FC236}">
                  <a16:creationId xmlns:a16="http://schemas.microsoft.com/office/drawing/2014/main" id="{38D8405B-9E14-804B-86A7-D65782C64A2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8" name="Arco 797">
              <a:extLst>
                <a:ext uri="{FF2B5EF4-FFF2-40B4-BE49-F238E27FC236}">
                  <a16:creationId xmlns:a16="http://schemas.microsoft.com/office/drawing/2014/main" id="{92EE8E21-9DB6-9140-8919-0ABFCE9BC423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799" name="Connettore 1 798">
              <a:extLst>
                <a:ext uri="{FF2B5EF4-FFF2-40B4-BE49-F238E27FC236}">
                  <a16:creationId xmlns:a16="http://schemas.microsoft.com/office/drawing/2014/main" id="{AF9ADA20-493B-E74D-8D05-A696F83D9539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0" name="Connettore 1 799">
              <a:extLst>
                <a:ext uri="{FF2B5EF4-FFF2-40B4-BE49-F238E27FC236}">
                  <a16:creationId xmlns:a16="http://schemas.microsoft.com/office/drawing/2014/main" id="{E5824984-4374-EC42-865C-7322BBA2C3B8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1" name="CasellaDiTesto 800">
              <a:extLst>
                <a:ext uri="{FF2B5EF4-FFF2-40B4-BE49-F238E27FC236}">
                  <a16:creationId xmlns:a16="http://schemas.microsoft.com/office/drawing/2014/main" id="{793517D3-E9AB-3E44-91C8-C6B440A5656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2</a:t>
              </a:r>
            </a:p>
          </p:txBody>
        </p:sp>
      </p:grpSp>
      <p:grpSp>
        <p:nvGrpSpPr>
          <p:cNvPr id="802" name="Gruppo 801">
            <a:extLst>
              <a:ext uri="{FF2B5EF4-FFF2-40B4-BE49-F238E27FC236}">
                <a16:creationId xmlns:a16="http://schemas.microsoft.com/office/drawing/2014/main" id="{E61C1E3D-EB9E-9247-A4CC-E8AA6A541C58}"/>
              </a:ext>
            </a:extLst>
          </p:cNvPr>
          <p:cNvGrpSpPr/>
          <p:nvPr/>
        </p:nvGrpSpPr>
        <p:grpSpPr>
          <a:xfrm>
            <a:off x="1208305" y="4371804"/>
            <a:ext cx="228699" cy="298237"/>
            <a:chOff x="321731" y="999067"/>
            <a:chExt cx="1141067" cy="1488018"/>
          </a:xfrm>
        </p:grpSpPr>
        <p:sp>
          <p:nvSpPr>
            <p:cNvPr id="803" name="Arco 802">
              <a:extLst>
                <a:ext uri="{FF2B5EF4-FFF2-40B4-BE49-F238E27FC236}">
                  <a16:creationId xmlns:a16="http://schemas.microsoft.com/office/drawing/2014/main" id="{618132EE-9D02-AA43-9BEF-EE38B08316B8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04" name="Connettore 1 803">
              <a:extLst>
                <a:ext uri="{FF2B5EF4-FFF2-40B4-BE49-F238E27FC236}">
                  <a16:creationId xmlns:a16="http://schemas.microsoft.com/office/drawing/2014/main" id="{E7C4B263-A00C-BF46-88AA-35FE5241545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5" name="Connettore 1 804">
              <a:extLst>
                <a:ext uri="{FF2B5EF4-FFF2-40B4-BE49-F238E27FC236}">
                  <a16:creationId xmlns:a16="http://schemas.microsoft.com/office/drawing/2014/main" id="{5A8A4148-88F2-1949-8A4D-1946358F7BB3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6" name="Arco 805">
              <a:extLst>
                <a:ext uri="{FF2B5EF4-FFF2-40B4-BE49-F238E27FC236}">
                  <a16:creationId xmlns:a16="http://schemas.microsoft.com/office/drawing/2014/main" id="{3E3A515C-A449-9645-B6CD-0AFCB3954997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07" name="Connettore 1 806">
              <a:extLst>
                <a:ext uri="{FF2B5EF4-FFF2-40B4-BE49-F238E27FC236}">
                  <a16:creationId xmlns:a16="http://schemas.microsoft.com/office/drawing/2014/main" id="{9C189B49-7BA4-1B4F-8FD5-C8C42375BEF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8" name="Arco 807">
              <a:extLst>
                <a:ext uri="{FF2B5EF4-FFF2-40B4-BE49-F238E27FC236}">
                  <a16:creationId xmlns:a16="http://schemas.microsoft.com/office/drawing/2014/main" id="{134E1E37-2F36-4849-B155-B2244CB69AF1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09" name="Connettore 1 808">
              <a:extLst>
                <a:ext uri="{FF2B5EF4-FFF2-40B4-BE49-F238E27FC236}">
                  <a16:creationId xmlns:a16="http://schemas.microsoft.com/office/drawing/2014/main" id="{13647E18-7419-7E46-8682-4EBBF5D527B8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0" name="Connettore 1 809">
              <a:extLst>
                <a:ext uri="{FF2B5EF4-FFF2-40B4-BE49-F238E27FC236}">
                  <a16:creationId xmlns:a16="http://schemas.microsoft.com/office/drawing/2014/main" id="{66DC808C-DADB-FB44-B74B-189C209F0E50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1" name="CasellaDiTesto 810">
              <a:extLst>
                <a:ext uri="{FF2B5EF4-FFF2-40B4-BE49-F238E27FC236}">
                  <a16:creationId xmlns:a16="http://schemas.microsoft.com/office/drawing/2014/main" id="{EAC514F1-6A4C-D345-83D0-2C73534F9D65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3</a:t>
              </a:r>
            </a:p>
          </p:txBody>
        </p:sp>
      </p:grpSp>
      <p:grpSp>
        <p:nvGrpSpPr>
          <p:cNvPr id="812" name="Gruppo 811">
            <a:extLst>
              <a:ext uri="{FF2B5EF4-FFF2-40B4-BE49-F238E27FC236}">
                <a16:creationId xmlns:a16="http://schemas.microsoft.com/office/drawing/2014/main" id="{76687BA9-A153-7042-8B59-C1946485C0E5}"/>
              </a:ext>
            </a:extLst>
          </p:cNvPr>
          <p:cNvGrpSpPr/>
          <p:nvPr/>
        </p:nvGrpSpPr>
        <p:grpSpPr>
          <a:xfrm>
            <a:off x="1499695" y="4371804"/>
            <a:ext cx="228699" cy="298237"/>
            <a:chOff x="321731" y="999067"/>
            <a:chExt cx="1141067" cy="1488018"/>
          </a:xfrm>
        </p:grpSpPr>
        <p:sp>
          <p:nvSpPr>
            <p:cNvPr id="813" name="Arco 812">
              <a:extLst>
                <a:ext uri="{FF2B5EF4-FFF2-40B4-BE49-F238E27FC236}">
                  <a16:creationId xmlns:a16="http://schemas.microsoft.com/office/drawing/2014/main" id="{D5FC9C99-FF77-9349-9096-0CD4A8F829C2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14" name="Connettore 1 813">
              <a:extLst>
                <a:ext uri="{FF2B5EF4-FFF2-40B4-BE49-F238E27FC236}">
                  <a16:creationId xmlns:a16="http://schemas.microsoft.com/office/drawing/2014/main" id="{F038AA95-4E11-1D4D-A89F-89951B58E55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5" name="Connettore 1 814">
              <a:extLst>
                <a:ext uri="{FF2B5EF4-FFF2-40B4-BE49-F238E27FC236}">
                  <a16:creationId xmlns:a16="http://schemas.microsoft.com/office/drawing/2014/main" id="{552E037A-6813-E448-B790-2C576A050933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6" name="Arco 815">
              <a:extLst>
                <a:ext uri="{FF2B5EF4-FFF2-40B4-BE49-F238E27FC236}">
                  <a16:creationId xmlns:a16="http://schemas.microsoft.com/office/drawing/2014/main" id="{C3ECAC90-0DF8-AA48-9815-21D2AC062927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17" name="Connettore 1 816">
              <a:extLst>
                <a:ext uri="{FF2B5EF4-FFF2-40B4-BE49-F238E27FC236}">
                  <a16:creationId xmlns:a16="http://schemas.microsoft.com/office/drawing/2014/main" id="{855A7D40-531D-1D45-97EE-FAFC6A6D2D0C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8" name="Arco 817">
              <a:extLst>
                <a:ext uri="{FF2B5EF4-FFF2-40B4-BE49-F238E27FC236}">
                  <a16:creationId xmlns:a16="http://schemas.microsoft.com/office/drawing/2014/main" id="{9A752409-8B98-8B42-B174-F2BB869607EF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19" name="Connettore 1 818">
              <a:extLst>
                <a:ext uri="{FF2B5EF4-FFF2-40B4-BE49-F238E27FC236}">
                  <a16:creationId xmlns:a16="http://schemas.microsoft.com/office/drawing/2014/main" id="{664FC438-759B-574A-9D66-8C85848F5F15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0" name="Connettore 1 819">
              <a:extLst>
                <a:ext uri="{FF2B5EF4-FFF2-40B4-BE49-F238E27FC236}">
                  <a16:creationId xmlns:a16="http://schemas.microsoft.com/office/drawing/2014/main" id="{39DD0E59-EF3C-394C-9FC3-598D8EC51342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1" name="CasellaDiTesto 820">
              <a:extLst>
                <a:ext uri="{FF2B5EF4-FFF2-40B4-BE49-F238E27FC236}">
                  <a16:creationId xmlns:a16="http://schemas.microsoft.com/office/drawing/2014/main" id="{4E559A68-B54B-624F-9141-F6369D49F267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4</a:t>
              </a:r>
            </a:p>
          </p:txBody>
        </p:sp>
      </p:grpSp>
      <p:grpSp>
        <p:nvGrpSpPr>
          <p:cNvPr id="822" name="Gruppo 821">
            <a:extLst>
              <a:ext uri="{FF2B5EF4-FFF2-40B4-BE49-F238E27FC236}">
                <a16:creationId xmlns:a16="http://schemas.microsoft.com/office/drawing/2014/main" id="{75A89BF9-F561-594A-AA2A-DED42A22A77E}"/>
              </a:ext>
            </a:extLst>
          </p:cNvPr>
          <p:cNvGrpSpPr/>
          <p:nvPr/>
        </p:nvGrpSpPr>
        <p:grpSpPr>
          <a:xfrm>
            <a:off x="1791085" y="4371804"/>
            <a:ext cx="228699" cy="298237"/>
            <a:chOff x="321731" y="999067"/>
            <a:chExt cx="1141067" cy="1488018"/>
          </a:xfrm>
        </p:grpSpPr>
        <p:sp>
          <p:nvSpPr>
            <p:cNvPr id="823" name="Arco 822">
              <a:extLst>
                <a:ext uri="{FF2B5EF4-FFF2-40B4-BE49-F238E27FC236}">
                  <a16:creationId xmlns:a16="http://schemas.microsoft.com/office/drawing/2014/main" id="{C8B70575-9C74-E147-B14E-4F37F969DF46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24" name="Connettore 1 823">
              <a:extLst>
                <a:ext uri="{FF2B5EF4-FFF2-40B4-BE49-F238E27FC236}">
                  <a16:creationId xmlns:a16="http://schemas.microsoft.com/office/drawing/2014/main" id="{D6560B1C-B2A8-C544-9DC3-E526D456881A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5" name="Connettore 1 824">
              <a:extLst>
                <a:ext uri="{FF2B5EF4-FFF2-40B4-BE49-F238E27FC236}">
                  <a16:creationId xmlns:a16="http://schemas.microsoft.com/office/drawing/2014/main" id="{9C70A922-E1F6-0146-AAD9-A6A09943CF61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6" name="Arco 825">
              <a:extLst>
                <a:ext uri="{FF2B5EF4-FFF2-40B4-BE49-F238E27FC236}">
                  <a16:creationId xmlns:a16="http://schemas.microsoft.com/office/drawing/2014/main" id="{E5329C76-79D7-7B43-A59F-5AD2069A7711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27" name="Connettore 1 826">
              <a:extLst>
                <a:ext uri="{FF2B5EF4-FFF2-40B4-BE49-F238E27FC236}">
                  <a16:creationId xmlns:a16="http://schemas.microsoft.com/office/drawing/2014/main" id="{B4AC9C3E-2536-E540-99C6-41966A310BC8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8" name="Arco 827">
              <a:extLst>
                <a:ext uri="{FF2B5EF4-FFF2-40B4-BE49-F238E27FC236}">
                  <a16:creationId xmlns:a16="http://schemas.microsoft.com/office/drawing/2014/main" id="{C2C65D5C-09F0-514A-B6AC-2EF8BC999DB8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29" name="Connettore 1 828">
              <a:extLst>
                <a:ext uri="{FF2B5EF4-FFF2-40B4-BE49-F238E27FC236}">
                  <a16:creationId xmlns:a16="http://schemas.microsoft.com/office/drawing/2014/main" id="{AB7CC839-B07C-BE41-AAA6-52008E4A10B8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0" name="Connettore 1 829">
              <a:extLst>
                <a:ext uri="{FF2B5EF4-FFF2-40B4-BE49-F238E27FC236}">
                  <a16:creationId xmlns:a16="http://schemas.microsoft.com/office/drawing/2014/main" id="{F2B7AE45-E0D4-A743-827E-5223BDFD814B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1" name="CasellaDiTesto 830">
              <a:extLst>
                <a:ext uri="{FF2B5EF4-FFF2-40B4-BE49-F238E27FC236}">
                  <a16:creationId xmlns:a16="http://schemas.microsoft.com/office/drawing/2014/main" id="{488E1297-EFD0-6244-9BB3-B5CF4CDC9483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5</a:t>
              </a:r>
            </a:p>
          </p:txBody>
        </p:sp>
      </p:grpSp>
      <p:grpSp>
        <p:nvGrpSpPr>
          <p:cNvPr id="832" name="Gruppo 831">
            <a:extLst>
              <a:ext uri="{FF2B5EF4-FFF2-40B4-BE49-F238E27FC236}">
                <a16:creationId xmlns:a16="http://schemas.microsoft.com/office/drawing/2014/main" id="{B904E9E5-6512-F94F-8D4C-397F77ED9E25}"/>
              </a:ext>
            </a:extLst>
          </p:cNvPr>
          <p:cNvGrpSpPr/>
          <p:nvPr/>
        </p:nvGrpSpPr>
        <p:grpSpPr>
          <a:xfrm>
            <a:off x="2082475" y="4371804"/>
            <a:ext cx="228699" cy="298237"/>
            <a:chOff x="321731" y="999067"/>
            <a:chExt cx="1141067" cy="1488018"/>
          </a:xfrm>
        </p:grpSpPr>
        <p:sp>
          <p:nvSpPr>
            <p:cNvPr id="833" name="Arco 832">
              <a:extLst>
                <a:ext uri="{FF2B5EF4-FFF2-40B4-BE49-F238E27FC236}">
                  <a16:creationId xmlns:a16="http://schemas.microsoft.com/office/drawing/2014/main" id="{D881C09A-57F9-E74E-A5CA-FE5BB0AB6E13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34" name="Connettore 1 833">
              <a:extLst>
                <a:ext uri="{FF2B5EF4-FFF2-40B4-BE49-F238E27FC236}">
                  <a16:creationId xmlns:a16="http://schemas.microsoft.com/office/drawing/2014/main" id="{549B8BF8-A3FF-D74B-8948-FA2A9BBFC903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5" name="Connettore 1 834">
              <a:extLst>
                <a:ext uri="{FF2B5EF4-FFF2-40B4-BE49-F238E27FC236}">
                  <a16:creationId xmlns:a16="http://schemas.microsoft.com/office/drawing/2014/main" id="{EA936BC7-2CFC-C44F-9BB4-849A1D30939B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6" name="Arco 835">
              <a:extLst>
                <a:ext uri="{FF2B5EF4-FFF2-40B4-BE49-F238E27FC236}">
                  <a16:creationId xmlns:a16="http://schemas.microsoft.com/office/drawing/2014/main" id="{73DC3850-59C1-2449-90D9-AC844D2D6B72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37" name="Connettore 1 836">
              <a:extLst>
                <a:ext uri="{FF2B5EF4-FFF2-40B4-BE49-F238E27FC236}">
                  <a16:creationId xmlns:a16="http://schemas.microsoft.com/office/drawing/2014/main" id="{AFECC083-8560-D246-B581-80BE897B83D0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8" name="Arco 837">
              <a:extLst>
                <a:ext uri="{FF2B5EF4-FFF2-40B4-BE49-F238E27FC236}">
                  <a16:creationId xmlns:a16="http://schemas.microsoft.com/office/drawing/2014/main" id="{CF2B15F8-A6B8-794D-B3BD-D5BFC8F07BC2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39" name="Connettore 1 838">
              <a:extLst>
                <a:ext uri="{FF2B5EF4-FFF2-40B4-BE49-F238E27FC236}">
                  <a16:creationId xmlns:a16="http://schemas.microsoft.com/office/drawing/2014/main" id="{AF5D5249-31C9-3247-8CDC-9618CF6E28AF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0" name="Connettore 1 839">
              <a:extLst>
                <a:ext uri="{FF2B5EF4-FFF2-40B4-BE49-F238E27FC236}">
                  <a16:creationId xmlns:a16="http://schemas.microsoft.com/office/drawing/2014/main" id="{F0967473-9ADE-4243-A112-4A9011A9D0E4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1" name="CasellaDiTesto 840">
              <a:extLst>
                <a:ext uri="{FF2B5EF4-FFF2-40B4-BE49-F238E27FC236}">
                  <a16:creationId xmlns:a16="http://schemas.microsoft.com/office/drawing/2014/main" id="{8F540E4D-D83D-2747-AFAC-88C7867D6CD8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6</a:t>
              </a:r>
            </a:p>
          </p:txBody>
        </p:sp>
      </p:grpSp>
      <p:grpSp>
        <p:nvGrpSpPr>
          <p:cNvPr id="842" name="Gruppo 841">
            <a:extLst>
              <a:ext uri="{FF2B5EF4-FFF2-40B4-BE49-F238E27FC236}">
                <a16:creationId xmlns:a16="http://schemas.microsoft.com/office/drawing/2014/main" id="{BA68BF6F-CC1C-ED4D-909B-7CA7320297B3}"/>
              </a:ext>
            </a:extLst>
          </p:cNvPr>
          <p:cNvGrpSpPr/>
          <p:nvPr/>
        </p:nvGrpSpPr>
        <p:grpSpPr>
          <a:xfrm>
            <a:off x="2665255" y="4371804"/>
            <a:ext cx="228699" cy="298237"/>
            <a:chOff x="321731" y="999067"/>
            <a:chExt cx="1141067" cy="1488018"/>
          </a:xfrm>
        </p:grpSpPr>
        <p:sp>
          <p:nvSpPr>
            <p:cNvPr id="843" name="Arco 842">
              <a:extLst>
                <a:ext uri="{FF2B5EF4-FFF2-40B4-BE49-F238E27FC236}">
                  <a16:creationId xmlns:a16="http://schemas.microsoft.com/office/drawing/2014/main" id="{3C1D2838-D646-5D45-8367-3465BD61F6B8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44" name="Connettore 1 843">
              <a:extLst>
                <a:ext uri="{FF2B5EF4-FFF2-40B4-BE49-F238E27FC236}">
                  <a16:creationId xmlns:a16="http://schemas.microsoft.com/office/drawing/2014/main" id="{C79906CE-BC53-B945-BD35-A4A88ED470D5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5" name="Connettore 1 844">
              <a:extLst>
                <a:ext uri="{FF2B5EF4-FFF2-40B4-BE49-F238E27FC236}">
                  <a16:creationId xmlns:a16="http://schemas.microsoft.com/office/drawing/2014/main" id="{F5986E38-02E0-B64C-BE0D-14390738CEB7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6" name="Arco 845">
              <a:extLst>
                <a:ext uri="{FF2B5EF4-FFF2-40B4-BE49-F238E27FC236}">
                  <a16:creationId xmlns:a16="http://schemas.microsoft.com/office/drawing/2014/main" id="{C6A15CF3-5560-E64C-A7C7-0A33C2A4946A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47" name="Connettore 1 846">
              <a:extLst>
                <a:ext uri="{FF2B5EF4-FFF2-40B4-BE49-F238E27FC236}">
                  <a16:creationId xmlns:a16="http://schemas.microsoft.com/office/drawing/2014/main" id="{F4FE451D-FBFA-A245-B5CC-C81574126C27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8" name="Arco 847">
              <a:extLst>
                <a:ext uri="{FF2B5EF4-FFF2-40B4-BE49-F238E27FC236}">
                  <a16:creationId xmlns:a16="http://schemas.microsoft.com/office/drawing/2014/main" id="{74A8B62F-D1C8-F44F-8175-CA748B04CCFC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49" name="Connettore 1 848">
              <a:extLst>
                <a:ext uri="{FF2B5EF4-FFF2-40B4-BE49-F238E27FC236}">
                  <a16:creationId xmlns:a16="http://schemas.microsoft.com/office/drawing/2014/main" id="{853DC4B9-DA33-2140-8AAE-95F54C3BC61F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0" name="Connettore 1 849">
              <a:extLst>
                <a:ext uri="{FF2B5EF4-FFF2-40B4-BE49-F238E27FC236}">
                  <a16:creationId xmlns:a16="http://schemas.microsoft.com/office/drawing/2014/main" id="{AA08E053-7C7D-A849-83A8-F91E087E72B2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1" name="CasellaDiTesto 850">
              <a:extLst>
                <a:ext uri="{FF2B5EF4-FFF2-40B4-BE49-F238E27FC236}">
                  <a16:creationId xmlns:a16="http://schemas.microsoft.com/office/drawing/2014/main" id="{7772BFB4-49B5-FD45-B128-9F73D9B32200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8</a:t>
              </a:r>
            </a:p>
          </p:txBody>
        </p:sp>
      </p:grpSp>
      <p:grpSp>
        <p:nvGrpSpPr>
          <p:cNvPr id="852" name="Gruppo 851">
            <a:extLst>
              <a:ext uri="{FF2B5EF4-FFF2-40B4-BE49-F238E27FC236}">
                <a16:creationId xmlns:a16="http://schemas.microsoft.com/office/drawing/2014/main" id="{7406B7E1-BA70-064F-A840-73C3F38D5ECB}"/>
              </a:ext>
            </a:extLst>
          </p:cNvPr>
          <p:cNvGrpSpPr/>
          <p:nvPr/>
        </p:nvGrpSpPr>
        <p:grpSpPr>
          <a:xfrm>
            <a:off x="2373865" y="4371804"/>
            <a:ext cx="228699" cy="298237"/>
            <a:chOff x="321731" y="999067"/>
            <a:chExt cx="1141067" cy="1488018"/>
          </a:xfrm>
        </p:grpSpPr>
        <p:sp>
          <p:nvSpPr>
            <p:cNvPr id="853" name="Arco 852">
              <a:extLst>
                <a:ext uri="{FF2B5EF4-FFF2-40B4-BE49-F238E27FC236}">
                  <a16:creationId xmlns:a16="http://schemas.microsoft.com/office/drawing/2014/main" id="{1640AA32-C524-CB43-AAC6-D7C68E54EA19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54" name="Connettore 1 853">
              <a:extLst>
                <a:ext uri="{FF2B5EF4-FFF2-40B4-BE49-F238E27FC236}">
                  <a16:creationId xmlns:a16="http://schemas.microsoft.com/office/drawing/2014/main" id="{75A3069B-43AF-E748-B494-2D2F67F2C9B1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5" name="Connettore 1 854">
              <a:extLst>
                <a:ext uri="{FF2B5EF4-FFF2-40B4-BE49-F238E27FC236}">
                  <a16:creationId xmlns:a16="http://schemas.microsoft.com/office/drawing/2014/main" id="{3526AB4B-42BB-A14D-B0EF-C99D4967289C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6" name="Arco 855">
              <a:extLst>
                <a:ext uri="{FF2B5EF4-FFF2-40B4-BE49-F238E27FC236}">
                  <a16:creationId xmlns:a16="http://schemas.microsoft.com/office/drawing/2014/main" id="{DADF2984-5465-A447-9EF2-04EE12926D30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57" name="Connettore 1 856">
              <a:extLst>
                <a:ext uri="{FF2B5EF4-FFF2-40B4-BE49-F238E27FC236}">
                  <a16:creationId xmlns:a16="http://schemas.microsoft.com/office/drawing/2014/main" id="{3838E62E-6824-924D-B317-1A59CAC3D61D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8" name="Arco 857">
              <a:extLst>
                <a:ext uri="{FF2B5EF4-FFF2-40B4-BE49-F238E27FC236}">
                  <a16:creationId xmlns:a16="http://schemas.microsoft.com/office/drawing/2014/main" id="{90F60591-340A-8048-9310-27288CFF7E4E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59" name="Connettore 1 858">
              <a:extLst>
                <a:ext uri="{FF2B5EF4-FFF2-40B4-BE49-F238E27FC236}">
                  <a16:creationId xmlns:a16="http://schemas.microsoft.com/office/drawing/2014/main" id="{DDC34A2E-9022-9849-871D-DDB8DFFDCBDC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0" name="Connettore 1 859">
              <a:extLst>
                <a:ext uri="{FF2B5EF4-FFF2-40B4-BE49-F238E27FC236}">
                  <a16:creationId xmlns:a16="http://schemas.microsoft.com/office/drawing/2014/main" id="{18733E02-97C3-774D-A1C2-8334DB822934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1" name="CasellaDiTesto 860">
              <a:extLst>
                <a:ext uri="{FF2B5EF4-FFF2-40B4-BE49-F238E27FC236}">
                  <a16:creationId xmlns:a16="http://schemas.microsoft.com/office/drawing/2014/main" id="{8827BF8D-59CE-C84F-915B-F20D1C91196E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7</a:t>
              </a:r>
            </a:p>
          </p:txBody>
        </p:sp>
      </p:grpSp>
      <p:grpSp>
        <p:nvGrpSpPr>
          <p:cNvPr id="862" name="Gruppo 861">
            <a:extLst>
              <a:ext uri="{FF2B5EF4-FFF2-40B4-BE49-F238E27FC236}">
                <a16:creationId xmlns:a16="http://schemas.microsoft.com/office/drawing/2014/main" id="{A42D2F48-5DE9-8F4A-BFA5-A7F4D7E380C5}"/>
              </a:ext>
            </a:extLst>
          </p:cNvPr>
          <p:cNvGrpSpPr/>
          <p:nvPr/>
        </p:nvGrpSpPr>
        <p:grpSpPr>
          <a:xfrm>
            <a:off x="2956645" y="4371804"/>
            <a:ext cx="228699" cy="298237"/>
            <a:chOff x="321731" y="999067"/>
            <a:chExt cx="1141067" cy="1488018"/>
          </a:xfrm>
        </p:grpSpPr>
        <p:sp>
          <p:nvSpPr>
            <p:cNvPr id="863" name="Arco 862">
              <a:extLst>
                <a:ext uri="{FF2B5EF4-FFF2-40B4-BE49-F238E27FC236}">
                  <a16:creationId xmlns:a16="http://schemas.microsoft.com/office/drawing/2014/main" id="{CCA53444-E622-324E-A97E-2D8B491B3292}"/>
                </a:ext>
              </a:extLst>
            </p:cNvPr>
            <p:cNvSpPr/>
            <p:nvPr/>
          </p:nvSpPr>
          <p:spPr>
            <a:xfrm rot="16200000">
              <a:off x="321733" y="999067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64" name="Connettore 1 863">
              <a:extLst>
                <a:ext uri="{FF2B5EF4-FFF2-40B4-BE49-F238E27FC236}">
                  <a16:creationId xmlns:a16="http://schemas.microsoft.com/office/drawing/2014/main" id="{952E7D0A-080C-6A4D-87F8-6DFE62BC2FA9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999067"/>
              <a:ext cx="529689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5" name="Connettore 1 864">
              <a:extLst>
                <a:ext uri="{FF2B5EF4-FFF2-40B4-BE49-F238E27FC236}">
                  <a16:creationId xmlns:a16="http://schemas.microsoft.com/office/drawing/2014/main" id="{243FEE35-1C7A-5B43-B028-6EF8E7126CD9}"/>
                </a:ext>
              </a:extLst>
            </p:cNvPr>
            <p:cNvCxnSpPr>
              <a:cxnSpLocks/>
            </p:cNvCxnSpPr>
            <p:nvPr/>
          </p:nvCxnSpPr>
          <p:spPr>
            <a:xfrm>
              <a:off x="321733" y="1205089"/>
              <a:ext cx="0" cy="1063978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6" name="Arco 865">
              <a:extLst>
                <a:ext uri="{FF2B5EF4-FFF2-40B4-BE49-F238E27FC236}">
                  <a16:creationId xmlns:a16="http://schemas.microsoft.com/office/drawing/2014/main" id="{0237E943-B197-BB4B-8BB9-12E6F4396E1C}"/>
                </a:ext>
              </a:extLst>
            </p:cNvPr>
            <p:cNvSpPr/>
            <p:nvPr/>
          </p:nvSpPr>
          <p:spPr>
            <a:xfrm rot="10800000">
              <a:off x="321733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67" name="Connettore 1 866">
              <a:extLst>
                <a:ext uri="{FF2B5EF4-FFF2-40B4-BE49-F238E27FC236}">
                  <a16:creationId xmlns:a16="http://schemas.microsoft.com/office/drawing/2014/main" id="{E94AC746-BB3B-8641-B140-09E070E5204E}"/>
                </a:ext>
              </a:extLst>
            </p:cNvPr>
            <p:cNvCxnSpPr>
              <a:cxnSpLocks/>
            </p:cNvCxnSpPr>
            <p:nvPr/>
          </p:nvCxnSpPr>
          <p:spPr>
            <a:xfrm>
              <a:off x="527755" y="2487085"/>
              <a:ext cx="714023" cy="0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8" name="Arco 867">
              <a:extLst>
                <a:ext uri="{FF2B5EF4-FFF2-40B4-BE49-F238E27FC236}">
                  <a16:creationId xmlns:a16="http://schemas.microsoft.com/office/drawing/2014/main" id="{AECECDC6-83C7-DE4D-BC5C-7A5730D26DD0}"/>
                </a:ext>
              </a:extLst>
            </p:cNvPr>
            <p:cNvSpPr/>
            <p:nvPr/>
          </p:nvSpPr>
          <p:spPr>
            <a:xfrm rot="5400000">
              <a:off x="1035755" y="2075039"/>
              <a:ext cx="412045" cy="412045"/>
            </a:xfrm>
            <a:prstGeom prst="arc">
              <a:avLst/>
            </a:prstGeom>
            <a:ln w="19050">
              <a:solidFill>
                <a:srgbClr val="FFC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00">
                <a:solidFill>
                  <a:srgbClr val="FFC000"/>
                </a:solidFill>
              </a:endParaRPr>
            </a:p>
          </p:txBody>
        </p:sp>
        <p:cxnSp>
          <p:nvCxnSpPr>
            <p:cNvPr id="869" name="Connettore 1 868">
              <a:extLst>
                <a:ext uri="{FF2B5EF4-FFF2-40B4-BE49-F238E27FC236}">
                  <a16:creationId xmlns:a16="http://schemas.microsoft.com/office/drawing/2014/main" id="{4B49C9B3-5040-6941-98F3-2FD5C786367A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1376830"/>
              <a:ext cx="0" cy="927081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0" name="Connettore 1 869">
              <a:extLst>
                <a:ext uri="{FF2B5EF4-FFF2-40B4-BE49-F238E27FC236}">
                  <a16:creationId xmlns:a16="http://schemas.microsoft.com/office/drawing/2014/main" id="{41775D76-897B-4641-899E-B359CC4B9E9B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42" y="999067"/>
              <a:ext cx="375358" cy="377763"/>
            </a:xfrm>
            <a:prstGeom prst="line">
              <a:avLst/>
            </a:prstGeom>
            <a:ln w="19050" cap="rnd">
              <a:solidFill>
                <a:srgbClr val="FFC14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1" name="CasellaDiTesto 870">
              <a:extLst>
                <a:ext uri="{FF2B5EF4-FFF2-40B4-BE49-F238E27FC236}">
                  <a16:creationId xmlns:a16="http://schemas.microsoft.com/office/drawing/2014/main" id="{AD150A91-520E-AE40-8F63-D224ACF915E3}"/>
                </a:ext>
              </a:extLst>
            </p:cNvPr>
            <p:cNvSpPr txBox="1"/>
            <p:nvPr/>
          </p:nvSpPr>
          <p:spPr>
            <a:xfrm>
              <a:off x="321731" y="1021916"/>
              <a:ext cx="1141067" cy="14308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 anchor="ctr" anchorCtr="1">
              <a:noAutofit/>
            </a:bodyPr>
            <a:lstStyle/>
            <a:p>
              <a:r>
                <a:rPr lang="en-US" sz="1300" dirty="0">
                  <a:solidFill>
                    <a:srgbClr val="FFC000"/>
                  </a:solidFill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722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86479521-156C-5F48-9B81-A6059517D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/ submerged icebergs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45BE38B-F878-7640-ACDF-C426C5A4C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397" y="1395453"/>
            <a:ext cx="1737950" cy="2352591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0557B9D2-C530-ED42-A34B-26A068E2F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931" y="1069450"/>
            <a:ext cx="2956138" cy="300459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7EB6EE45-6BDB-F643-84EC-FF4619A1B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338" y="1213546"/>
            <a:ext cx="1750412" cy="271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5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70344F5-D383-CF4B-9455-95A14F80E1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Primary colors</a:t>
            </a:r>
          </a:p>
          <a:p>
            <a:pPr marL="4445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 </a:t>
            </a:r>
          </a:p>
          <a:p>
            <a:pPr lvl="3"/>
            <a:r>
              <a:rPr lang="en-US" sz="2000" dirty="0"/>
              <a:t>   </a:t>
            </a:r>
          </a:p>
          <a:p>
            <a:r>
              <a:rPr lang="en-US" sz="2400" dirty="0"/>
              <a:t>Secondary colors</a:t>
            </a:r>
          </a:p>
          <a:p>
            <a:endParaRPr lang="en-US" sz="2400" dirty="0"/>
          </a:p>
          <a:p>
            <a:pPr marL="47625" indent="0">
              <a:buNone/>
            </a:pPr>
            <a:endParaRPr lang="en-US" sz="2400" dirty="0"/>
          </a:p>
          <a:p>
            <a:r>
              <a:rPr lang="en-US" sz="2400" dirty="0" err="1"/>
              <a:t>Terziary</a:t>
            </a:r>
            <a:r>
              <a:rPr lang="en-US" sz="2400" dirty="0"/>
              <a:t> colors</a:t>
            </a:r>
          </a:p>
          <a:p>
            <a:pPr lvl="1"/>
            <a:endParaRPr lang="en-US" sz="200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4E2D1BF-1202-3A43-8B68-A23C4BD9F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Elements / color scheme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1B521F30-576C-DF44-BF24-20B2A2FA2663}"/>
              </a:ext>
            </a:extLst>
          </p:cNvPr>
          <p:cNvSpPr/>
          <p:nvPr/>
        </p:nvSpPr>
        <p:spPr>
          <a:xfrm>
            <a:off x="699911" y="1198503"/>
            <a:ext cx="1298222" cy="718726"/>
          </a:xfrm>
          <a:prstGeom prst="rect">
            <a:avLst/>
          </a:prstGeom>
          <a:solidFill>
            <a:srgbClr val="094F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Ottanio</a:t>
            </a:r>
            <a:b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</a:br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#094F6D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AB0E9FA9-D872-684E-81A8-9E96955733AA}"/>
              </a:ext>
            </a:extLst>
          </p:cNvPr>
          <p:cNvSpPr/>
          <p:nvPr/>
        </p:nvSpPr>
        <p:spPr>
          <a:xfrm>
            <a:off x="2308577" y="1198503"/>
            <a:ext cx="1298222" cy="718726"/>
          </a:xfrm>
          <a:prstGeom prst="rect">
            <a:avLst/>
          </a:prstGeom>
          <a:solidFill>
            <a:srgbClr val="FFC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Goldpalm</a:t>
            </a:r>
            <a:b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</a:br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#F6C35A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ED01FCF-F643-CC41-964B-C4FB06E3B0F6}"/>
              </a:ext>
            </a:extLst>
          </p:cNvPr>
          <p:cNvSpPr/>
          <p:nvPr/>
        </p:nvSpPr>
        <p:spPr>
          <a:xfrm>
            <a:off x="699911" y="2468038"/>
            <a:ext cx="1298222" cy="71872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Gray</a:t>
            </a:r>
          </a:p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#D9D9D9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DC479AF4-5FA6-A742-A963-05BAF033E281}"/>
              </a:ext>
            </a:extLst>
          </p:cNvPr>
          <p:cNvSpPr/>
          <p:nvPr/>
        </p:nvSpPr>
        <p:spPr>
          <a:xfrm>
            <a:off x="2308577" y="2468038"/>
            <a:ext cx="1298222" cy="718726"/>
          </a:xfrm>
          <a:prstGeom prst="rect">
            <a:avLst/>
          </a:prstGeom>
          <a:solidFill>
            <a:srgbClr val="90C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Light Azure #90C5E2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EBBF9CC1-C19F-FD4E-AE5A-847633549CDA}"/>
              </a:ext>
            </a:extLst>
          </p:cNvPr>
          <p:cNvSpPr/>
          <p:nvPr/>
        </p:nvSpPr>
        <p:spPr>
          <a:xfrm>
            <a:off x="3922889" y="2468038"/>
            <a:ext cx="1298222" cy="718726"/>
          </a:xfrm>
          <a:prstGeom prst="rect">
            <a:avLst/>
          </a:prstGeom>
          <a:solidFill>
            <a:srgbClr val="55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Azure</a:t>
            </a:r>
          </a:p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#55A2D8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790061F2-1A01-564E-BF70-2A5B240BB717}"/>
              </a:ext>
            </a:extLst>
          </p:cNvPr>
          <p:cNvSpPr/>
          <p:nvPr/>
        </p:nvSpPr>
        <p:spPr>
          <a:xfrm>
            <a:off x="699911" y="3737573"/>
            <a:ext cx="1298222" cy="718726"/>
          </a:xfrm>
          <a:prstGeom prst="rect">
            <a:avLst/>
          </a:prstGeom>
          <a:solidFill>
            <a:srgbClr val="00B0F0">
              <a:alpha val="2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Azure</a:t>
            </a:r>
          </a:p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#D9D9D9 / 25% 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3D6DACF6-B0F2-314F-B0DA-AC046470DBD1}"/>
              </a:ext>
            </a:extLst>
          </p:cNvPr>
          <p:cNvSpPr/>
          <p:nvPr/>
        </p:nvSpPr>
        <p:spPr>
          <a:xfrm>
            <a:off x="2308577" y="3737573"/>
            <a:ext cx="1298222" cy="718726"/>
          </a:xfrm>
          <a:prstGeom prst="rect">
            <a:avLst/>
          </a:prstGeom>
          <a:solidFill>
            <a:srgbClr val="92D050">
              <a:alpha val="2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Green</a:t>
            </a:r>
          </a:p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#D9D9D9 / 25%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5E6D2D2-1019-C941-9436-20F6FFA0DFD2}"/>
              </a:ext>
            </a:extLst>
          </p:cNvPr>
          <p:cNvSpPr/>
          <p:nvPr/>
        </p:nvSpPr>
        <p:spPr>
          <a:xfrm>
            <a:off x="3922889" y="3737573"/>
            <a:ext cx="1298222" cy="718726"/>
          </a:xfrm>
          <a:prstGeom prst="rect">
            <a:avLst/>
          </a:prstGeom>
          <a:solidFill>
            <a:srgbClr val="FF0000">
              <a:alpha val="2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Red</a:t>
            </a:r>
          </a:p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#D9D9D9 / 25%</a:t>
            </a:r>
          </a:p>
        </p:txBody>
      </p:sp>
    </p:spTree>
    <p:extLst>
      <p:ext uri="{BB962C8B-B14F-4D97-AF65-F5344CB8AC3E}">
        <p14:creationId xmlns:p14="http://schemas.microsoft.com/office/powerpoint/2010/main" val="189236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70344F5-D383-CF4B-9455-95A14F80E1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Terziary</a:t>
            </a:r>
            <a:r>
              <a:rPr lang="en-US" dirty="0"/>
              <a:t> colors</a:t>
            </a:r>
          </a:p>
          <a:p>
            <a:pPr lvl="1"/>
            <a:endParaRPr lang="en-US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4E2D1BF-1202-3A43-8B68-A23C4BD9F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/ color scheme / example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790061F2-1A01-564E-BF70-2A5B240BB717}"/>
              </a:ext>
            </a:extLst>
          </p:cNvPr>
          <p:cNvSpPr/>
          <p:nvPr/>
        </p:nvSpPr>
        <p:spPr>
          <a:xfrm>
            <a:off x="699911" y="1276595"/>
            <a:ext cx="1298222" cy="718726"/>
          </a:xfrm>
          <a:prstGeom prst="rect">
            <a:avLst/>
          </a:prstGeom>
          <a:solidFill>
            <a:srgbClr val="00B0F0">
              <a:alpha val="2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Azure</a:t>
            </a:r>
          </a:p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#D9D9D9 / 25% 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3D6DACF6-B0F2-314F-B0DA-AC046470DBD1}"/>
              </a:ext>
            </a:extLst>
          </p:cNvPr>
          <p:cNvSpPr/>
          <p:nvPr/>
        </p:nvSpPr>
        <p:spPr>
          <a:xfrm>
            <a:off x="2308577" y="1276595"/>
            <a:ext cx="1298222" cy="718726"/>
          </a:xfrm>
          <a:prstGeom prst="rect">
            <a:avLst/>
          </a:prstGeom>
          <a:solidFill>
            <a:srgbClr val="92D050">
              <a:alpha val="2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Green</a:t>
            </a:r>
          </a:p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#D9D9D9 / 25%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5E6D2D2-1019-C941-9436-20F6FFA0DFD2}"/>
              </a:ext>
            </a:extLst>
          </p:cNvPr>
          <p:cNvSpPr/>
          <p:nvPr/>
        </p:nvSpPr>
        <p:spPr>
          <a:xfrm>
            <a:off x="3922889" y="1276595"/>
            <a:ext cx="1298222" cy="718726"/>
          </a:xfrm>
          <a:prstGeom prst="rect">
            <a:avLst/>
          </a:prstGeom>
          <a:solidFill>
            <a:srgbClr val="FF0000">
              <a:alpha val="2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Red</a:t>
            </a:r>
          </a:p>
          <a:p>
            <a:pPr algn="ctr"/>
            <a:r>
              <a:rPr lang="en-US" sz="1400" dirty="0"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rPr>
              <a:t>#D9D9D9 / 25%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C4B510C-BB2C-B947-917E-53B3FB49A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848" y="2634590"/>
            <a:ext cx="6778978" cy="1619473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2F46EF19-882D-224D-842C-109FCC405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790405" flipH="1">
            <a:off x="6424313" y="1919119"/>
            <a:ext cx="1422496" cy="362558"/>
          </a:xfrm>
          <a:prstGeom prst="rect">
            <a:avLst/>
          </a:prstGeom>
        </p:spPr>
      </p:pic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4B165F90-84FC-8E45-BDCA-F262B1CAAE76}"/>
              </a:ext>
            </a:extLst>
          </p:cNvPr>
          <p:cNvSpPr/>
          <p:nvPr/>
        </p:nvSpPr>
        <p:spPr>
          <a:xfrm>
            <a:off x="7060435" y="989606"/>
            <a:ext cx="1899313" cy="417416"/>
          </a:xfrm>
          <a:prstGeom prst="roundRect">
            <a:avLst>
              <a:gd name="adj" fmla="val 6482"/>
            </a:avLst>
          </a:prstGeom>
          <a:solidFill>
            <a:srgbClr val="FFD966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25% </a:t>
            </a:r>
            <a:r>
              <a:rPr lang="en-US" sz="1600" dirty="0" err="1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trasparency</a:t>
            </a:r>
            <a:endParaRPr lang="en-US" sz="1600" dirty="0">
              <a:latin typeface="Open Sans Condensed" panose="020B0606030504020204" pitchFamily="34" charset="0"/>
              <a:ea typeface="Open Sans Condensed" panose="020B0606030504020204" pitchFamily="34" charset="0"/>
              <a:cs typeface="Open Sans Condensed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0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97211D8-B2AA-2A43-B603-942764AE3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highlighted boxes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44B5B5FE-6970-6C46-8EAC-1859BDC59307}"/>
              </a:ext>
            </a:extLst>
          </p:cNvPr>
          <p:cNvSpPr/>
          <p:nvPr/>
        </p:nvSpPr>
        <p:spPr>
          <a:xfrm>
            <a:off x="600999" y="2711277"/>
            <a:ext cx="8154383" cy="1061634"/>
          </a:xfrm>
          <a:prstGeom prst="roundRect">
            <a:avLst>
              <a:gd name="adj" fmla="val 6482"/>
            </a:avLst>
          </a:prstGeom>
          <a:solidFill>
            <a:srgbClr val="FFD966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From </a:t>
            </a:r>
            <a:r>
              <a:rPr lang="en-US" sz="1600" b="1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this morning session:</a:t>
            </a:r>
            <a:br>
              <a:rPr lang="en-US" sz="900" b="1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endParaRPr lang="en-US" sz="900" b="1" dirty="0">
              <a:latin typeface="Open Sans Condensed" panose="020B0606030504020204" pitchFamily="34" charset="0"/>
              <a:ea typeface="Open Sans Condensed" panose="020B0606030504020204" pitchFamily="34" charset="0"/>
              <a:cs typeface="Open Sans Condensed" panose="020B0606030504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  <a:br>
              <a:rPr lang="en-US" sz="16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r>
              <a:rPr lang="en-US" sz="16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Current systems are chaotic but are also event-driven ~ Serge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72C7A576-CD8F-834B-A828-55DFB6690256}"/>
              </a:ext>
            </a:extLst>
          </p:cNvPr>
          <p:cNvSpPr/>
          <p:nvPr/>
        </p:nvSpPr>
        <p:spPr>
          <a:xfrm>
            <a:off x="600999" y="1547363"/>
            <a:ext cx="4293472" cy="1061634"/>
          </a:xfrm>
          <a:prstGeom prst="roundRect">
            <a:avLst>
              <a:gd name="adj" fmla="val 6482"/>
            </a:avLst>
          </a:prstGeom>
          <a:solidFill>
            <a:srgbClr val="FFD966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From </a:t>
            </a:r>
            <a:r>
              <a:rPr lang="en-US" sz="1600" b="1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this morning session:</a:t>
            </a:r>
            <a:br>
              <a:rPr lang="en-US" sz="900" b="1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endParaRPr lang="en-US" sz="900" b="1" dirty="0">
              <a:latin typeface="Open Sans Condensed" panose="020B0606030504020204" pitchFamily="34" charset="0"/>
              <a:ea typeface="Open Sans Condensed" panose="020B0606030504020204" pitchFamily="34" charset="0"/>
              <a:cs typeface="Open Sans Condensed" panose="020B0606030504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E6DA3C70-FE71-684D-83D2-9B1F0E9A690B}"/>
              </a:ext>
            </a:extLst>
          </p:cNvPr>
          <p:cNvSpPr/>
          <p:nvPr/>
        </p:nvSpPr>
        <p:spPr>
          <a:xfrm>
            <a:off x="600999" y="678104"/>
            <a:ext cx="4293472" cy="766979"/>
          </a:xfrm>
          <a:prstGeom prst="roundRect">
            <a:avLst>
              <a:gd name="adj" fmla="val 6482"/>
            </a:avLst>
          </a:prstGeom>
          <a:solidFill>
            <a:srgbClr val="FFD966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D1376AEF-3FA1-F94E-8306-C671A99056D3}"/>
              </a:ext>
            </a:extLst>
          </p:cNvPr>
          <p:cNvSpPr/>
          <p:nvPr/>
        </p:nvSpPr>
        <p:spPr>
          <a:xfrm>
            <a:off x="5130137" y="678104"/>
            <a:ext cx="1899313" cy="766979"/>
          </a:xfrm>
          <a:prstGeom prst="roundRect">
            <a:avLst>
              <a:gd name="adj" fmla="val 6482"/>
            </a:avLst>
          </a:prstGeom>
          <a:solidFill>
            <a:srgbClr val="FFD966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A short sentence on two lines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985C8A88-A1C5-A745-A36C-F8BB6344AE1D}"/>
              </a:ext>
            </a:extLst>
          </p:cNvPr>
          <p:cNvSpPr/>
          <p:nvPr/>
        </p:nvSpPr>
        <p:spPr>
          <a:xfrm>
            <a:off x="5130136" y="1575769"/>
            <a:ext cx="1899313" cy="417416"/>
          </a:xfrm>
          <a:prstGeom prst="roundRect">
            <a:avLst>
              <a:gd name="adj" fmla="val 6482"/>
            </a:avLst>
          </a:prstGeom>
          <a:solidFill>
            <a:srgbClr val="FFD966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A shorter sentence</a:t>
            </a: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BAAD3BA4-0237-1148-A57F-278F6FEED719}"/>
              </a:ext>
            </a:extLst>
          </p:cNvPr>
          <p:cNvSpPr/>
          <p:nvPr/>
        </p:nvSpPr>
        <p:spPr>
          <a:xfrm>
            <a:off x="5130135" y="2185097"/>
            <a:ext cx="1899313" cy="417416"/>
          </a:xfrm>
          <a:prstGeom prst="roundRect">
            <a:avLst>
              <a:gd name="adj" fmla="val 6482"/>
            </a:avLst>
          </a:prstGeom>
          <a:solidFill>
            <a:srgbClr val="FFD966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b="1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keyword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B66643D8-7C44-9E40-8C65-63534AB4EB49}"/>
              </a:ext>
            </a:extLst>
          </p:cNvPr>
          <p:cNvSpPr/>
          <p:nvPr/>
        </p:nvSpPr>
        <p:spPr>
          <a:xfrm>
            <a:off x="600998" y="3868707"/>
            <a:ext cx="8154383" cy="1061634"/>
          </a:xfrm>
          <a:prstGeom prst="roundRect">
            <a:avLst>
              <a:gd name="adj" fmla="val 6482"/>
            </a:avLst>
          </a:prstGeom>
          <a:solidFill>
            <a:srgbClr val="FFD966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 algn="ctr">
              <a:lnSpc>
                <a:spcPct val="90000"/>
              </a:lnSpc>
            </a:pPr>
            <a:r>
              <a:rPr lang="en-US" sz="24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  <a:br>
              <a:rPr lang="en-US" sz="24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r>
              <a:rPr lang="en-US" sz="2400" dirty="0"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Current systems are chaotic but are also event-driven ~ Serge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1AF6E5D8-8D18-6646-A003-B3245E6CAEEE}"/>
                  </a:ext>
                </a:extLst>
              </p14:cNvPr>
              <p14:cNvContentPartPr/>
              <p14:nvPr/>
            </p14:nvContentPartPr>
            <p14:xfrm>
              <a:off x="3435456" y="810017"/>
              <a:ext cx="360" cy="36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1AF6E5D8-8D18-6646-A003-B3245E6CAEE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17816" y="702377"/>
                <a:ext cx="36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764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97211D8-B2AA-2A43-B603-942764AE3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disabled boxes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44B5B5FE-6970-6C46-8EAC-1859BDC59307}"/>
              </a:ext>
            </a:extLst>
          </p:cNvPr>
          <p:cNvSpPr/>
          <p:nvPr/>
        </p:nvSpPr>
        <p:spPr>
          <a:xfrm>
            <a:off x="600999" y="2711277"/>
            <a:ext cx="8154383" cy="1061634"/>
          </a:xfrm>
          <a:prstGeom prst="roundRect">
            <a:avLst>
              <a:gd name="adj" fmla="val 6482"/>
            </a:avLst>
          </a:prstGeom>
          <a:solidFill>
            <a:schemeClr val="bg1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From this morning session:</a:t>
            </a:r>
            <a:br>
              <a:rPr lang="en-US" sz="9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endParaRPr lang="en-US" sz="900" b="1" dirty="0">
              <a:solidFill>
                <a:schemeClr val="bg1">
                  <a:lumMod val="50000"/>
                </a:schemeClr>
              </a:solidFill>
              <a:latin typeface="Open Sans Condensed" panose="020B0606030504020204" pitchFamily="34" charset="0"/>
              <a:ea typeface="Open Sans Condensed" panose="020B0606030504020204" pitchFamily="34" charset="0"/>
              <a:cs typeface="Open Sans Condensed" panose="020B0606030504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  <a:b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Current systems are chaotic but are also event-driven ~ Serge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72C7A576-CD8F-834B-A828-55DFB6690256}"/>
              </a:ext>
            </a:extLst>
          </p:cNvPr>
          <p:cNvSpPr/>
          <p:nvPr/>
        </p:nvSpPr>
        <p:spPr>
          <a:xfrm>
            <a:off x="600999" y="1547363"/>
            <a:ext cx="4293472" cy="1061634"/>
          </a:xfrm>
          <a:prstGeom prst="roundRect">
            <a:avLst>
              <a:gd name="adj" fmla="val 6482"/>
            </a:avLst>
          </a:prstGeom>
          <a:solidFill>
            <a:schemeClr val="bg1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From this morning session:</a:t>
            </a:r>
            <a:br>
              <a:rPr lang="en-US" sz="9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endParaRPr lang="en-US" sz="900" b="1" dirty="0">
              <a:solidFill>
                <a:schemeClr val="bg1">
                  <a:lumMod val="50000"/>
                </a:schemeClr>
              </a:solidFill>
              <a:latin typeface="Open Sans Condensed" panose="020B0606030504020204" pitchFamily="34" charset="0"/>
              <a:ea typeface="Open Sans Condensed" panose="020B0606030504020204" pitchFamily="34" charset="0"/>
              <a:cs typeface="Open Sans Condensed" panose="020B0606030504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E6DA3C70-FE71-684D-83D2-9B1F0E9A690B}"/>
              </a:ext>
            </a:extLst>
          </p:cNvPr>
          <p:cNvSpPr/>
          <p:nvPr/>
        </p:nvSpPr>
        <p:spPr>
          <a:xfrm>
            <a:off x="600999" y="678104"/>
            <a:ext cx="4293472" cy="766979"/>
          </a:xfrm>
          <a:prstGeom prst="roundRect">
            <a:avLst>
              <a:gd name="adj" fmla="val 6482"/>
            </a:avLst>
          </a:prstGeom>
          <a:solidFill>
            <a:schemeClr val="bg1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D1376AEF-3FA1-F94E-8306-C671A99056D3}"/>
              </a:ext>
            </a:extLst>
          </p:cNvPr>
          <p:cNvSpPr/>
          <p:nvPr/>
        </p:nvSpPr>
        <p:spPr>
          <a:xfrm>
            <a:off x="5130137" y="678104"/>
            <a:ext cx="1899313" cy="766979"/>
          </a:xfrm>
          <a:prstGeom prst="roundRect">
            <a:avLst>
              <a:gd name="adj" fmla="val 6482"/>
            </a:avLst>
          </a:prstGeom>
          <a:solidFill>
            <a:schemeClr val="bg1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A short sentence on two lines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985C8A88-A1C5-A745-A36C-F8BB6344AE1D}"/>
              </a:ext>
            </a:extLst>
          </p:cNvPr>
          <p:cNvSpPr/>
          <p:nvPr/>
        </p:nvSpPr>
        <p:spPr>
          <a:xfrm>
            <a:off x="5130136" y="1575769"/>
            <a:ext cx="1899313" cy="417416"/>
          </a:xfrm>
          <a:prstGeom prst="roundRect">
            <a:avLst>
              <a:gd name="adj" fmla="val 6482"/>
            </a:avLst>
          </a:prstGeom>
          <a:solidFill>
            <a:schemeClr val="bg1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A shorter sentence</a:t>
            </a: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BAAD3BA4-0237-1148-A57F-278F6FEED719}"/>
              </a:ext>
            </a:extLst>
          </p:cNvPr>
          <p:cNvSpPr/>
          <p:nvPr/>
        </p:nvSpPr>
        <p:spPr>
          <a:xfrm>
            <a:off x="5130135" y="2185097"/>
            <a:ext cx="1899313" cy="417416"/>
          </a:xfrm>
          <a:prstGeom prst="roundRect">
            <a:avLst>
              <a:gd name="adj" fmla="val 6482"/>
            </a:avLst>
          </a:prstGeom>
          <a:solidFill>
            <a:schemeClr val="bg1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keyword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B66643D8-7C44-9E40-8C65-63534AB4EB49}"/>
              </a:ext>
            </a:extLst>
          </p:cNvPr>
          <p:cNvSpPr/>
          <p:nvPr/>
        </p:nvSpPr>
        <p:spPr>
          <a:xfrm>
            <a:off x="600998" y="3868707"/>
            <a:ext cx="8154383" cy="1061634"/>
          </a:xfrm>
          <a:prstGeom prst="roundRect">
            <a:avLst>
              <a:gd name="adj" fmla="val 6482"/>
            </a:avLst>
          </a:prstGeom>
          <a:solidFill>
            <a:schemeClr val="bg1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8580" bIns="68580" anchor="ctr"/>
          <a:lstStyle/>
          <a:p>
            <a:pPr algn="ctr"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Current systems are chaotic but are also event-driven ~ Serge</a:t>
            </a:r>
          </a:p>
        </p:txBody>
      </p:sp>
    </p:spTree>
    <p:extLst>
      <p:ext uri="{BB962C8B-B14F-4D97-AF65-F5344CB8AC3E}">
        <p14:creationId xmlns:p14="http://schemas.microsoft.com/office/powerpoint/2010/main" val="165562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97211D8-B2AA-2A43-B603-942764AE3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outlined boxes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44B5B5FE-6970-6C46-8EAC-1859BDC59307}"/>
              </a:ext>
            </a:extLst>
          </p:cNvPr>
          <p:cNvSpPr/>
          <p:nvPr/>
        </p:nvSpPr>
        <p:spPr>
          <a:xfrm>
            <a:off x="600999" y="2711277"/>
            <a:ext cx="8154383" cy="1061634"/>
          </a:xfrm>
          <a:prstGeom prst="roundRect">
            <a:avLst>
              <a:gd name="adj" fmla="val 648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From this morning session:</a:t>
            </a:r>
            <a:br>
              <a:rPr lang="en-US" sz="9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endParaRPr lang="en-US" sz="900" b="1" dirty="0">
              <a:solidFill>
                <a:schemeClr val="bg1">
                  <a:lumMod val="50000"/>
                </a:schemeClr>
              </a:solidFill>
              <a:latin typeface="Open Sans Condensed" panose="020B0606030504020204" pitchFamily="34" charset="0"/>
              <a:ea typeface="Open Sans Condensed" panose="020B0606030504020204" pitchFamily="34" charset="0"/>
              <a:cs typeface="Open Sans Condensed" panose="020B0606030504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  <a:b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Current systems are chaotic but are also event-driven ~ Serge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72C7A576-CD8F-834B-A828-55DFB6690256}"/>
              </a:ext>
            </a:extLst>
          </p:cNvPr>
          <p:cNvSpPr/>
          <p:nvPr/>
        </p:nvSpPr>
        <p:spPr>
          <a:xfrm>
            <a:off x="600999" y="1547363"/>
            <a:ext cx="4293472" cy="1061634"/>
          </a:xfrm>
          <a:prstGeom prst="roundRect">
            <a:avLst>
              <a:gd name="adj" fmla="val 648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From this morning session:</a:t>
            </a:r>
            <a:br>
              <a:rPr lang="en-US" sz="9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endParaRPr lang="en-US" sz="900" b="1" dirty="0">
              <a:solidFill>
                <a:schemeClr val="bg1">
                  <a:lumMod val="50000"/>
                </a:schemeClr>
              </a:solidFill>
              <a:latin typeface="Open Sans Condensed" panose="020B0606030504020204" pitchFamily="34" charset="0"/>
              <a:ea typeface="Open Sans Condensed" panose="020B0606030504020204" pitchFamily="34" charset="0"/>
              <a:cs typeface="Open Sans Condensed" panose="020B0606030504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E6DA3C70-FE71-684D-83D2-9B1F0E9A690B}"/>
              </a:ext>
            </a:extLst>
          </p:cNvPr>
          <p:cNvSpPr/>
          <p:nvPr/>
        </p:nvSpPr>
        <p:spPr>
          <a:xfrm>
            <a:off x="600999" y="678104"/>
            <a:ext cx="4293472" cy="766979"/>
          </a:xfrm>
          <a:prstGeom prst="roundRect">
            <a:avLst>
              <a:gd name="adj" fmla="val 648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D1376AEF-3FA1-F94E-8306-C671A99056D3}"/>
              </a:ext>
            </a:extLst>
          </p:cNvPr>
          <p:cNvSpPr/>
          <p:nvPr/>
        </p:nvSpPr>
        <p:spPr>
          <a:xfrm>
            <a:off x="5130137" y="678104"/>
            <a:ext cx="1899313" cy="766979"/>
          </a:xfrm>
          <a:prstGeom prst="roundRect">
            <a:avLst>
              <a:gd name="adj" fmla="val 648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A short sentence on two lines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985C8A88-A1C5-A745-A36C-F8BB6344AE1D}"/>
              </a:ext>
            </a:extLst>
          </p:cNvPr>
          <p:cNvSpPr/>
          <p:nvPr/>
        </p:nvSpPr>
        <p:spPr>
          <a:xfrm>
            <a:off x="5130136" y="1575769"/>
            <a:ext cx="1899313" cy="417416"/>
          </a:xfrm>
          <a:prstGeom prst="roundRect">
            <a:avLst>
              <a:gd name="adj" fmla="val 648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A shorter sentence</a:t>
            </a: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BAAD3BA4-0237-1148-A57F-278F6FEED719}"/>
              </a:ext>
            </a:extLst>
          </p:cNvPr>
          <p:cNvSpPr/>
          <p:nvPr/>
        </p:nvSpPr>
        <p:spPr>
          <a:xfrm>
            <a:off x="5130135" y="2185097"/>
            <a:ext cx="1899313" cy="417416"/>
          </a:xfrm>
          <a:prstGeom prst="roundRect">
            <a:avLst>
              <a:gd name="adj" fmla="val 648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tIns="68580" bIns="68580" anchor="ctr"/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keyword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B66643D8-7C44-9E40-8C65-63534AB4EB49}"/>
              </a:ext>
            </a:extLst>
          </p:cNvPr>
          <p:cNvSpPr/>
          <p:nvPr/>
        </p:nvSpPr>
        <p:spPr>
          <a:xfrm>
            <a:off x="600998" y="3868707"/>
            <a:ext cx="8154383" cy="1061634"/>
          </a:xfrm>
          <a:prstGeom prst="roundRect">
            <a:avLst>
              <a:gd name="adj" fmla="val 648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tIns="68580" bIns="68580" anchor="ctr"/>
          <a:lstStyle/>
          <a:p>
            <a:pPr algn="ctr"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Many computerized systems have complex continuous facets of behavior ~ Assaf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rPr>
              <a:t>Current systems are chaotic but are also event-driven ~ Serge</a:t>
            </a:r>
          </a:p>
        </p:txBody>
      </p:sp>
    </p:spTree>
    <p:extLst>
      <p:ext uri="{BB962C8B-B14F-4D97-AF65-F5344CB8AC3E}">
        <p14:creationId xmlns:p14="http://schemas.microsoft.com/office/powerpoint/2010/main" val="313160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F341EBD-90B4-2245-AF02-0C3C90FEE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arrow set 1</a:t>
            </a:r>
          </a:p>
        </p:txBody>
      </p: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0CEF4619-A1FB-2045-8505-526082926F2F}"/>
              </a:ext>
            </a:extLst>
          </p:cNvPr>
          <p:cNvGrpSpPr/>
          <p:nvPr/>
        </p:nvGrpSpPr>
        <p:grpSpPr>
          <a:xfrm>
            <a:off x="518195" y="3768766"/>
            <a:ext cx="2885044" cy="897117"/>
            <a:chOff x="427708" y="946374"/>
            <a:chExt cx="4436320" cy="1379493"/>
          </a:xfrm>
        </p:grpSpPr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52E0C7B1-B269-6444-8BA5-EBBB03E33DE3}"/>
                </a:ext>
              </a:extLst>
            </p:cNvPr>
            <p:cNvGrpSpPr/>
            <p:nvPr/>
          </p:nvGrpSpPr>
          <p:grpSpPr>
            <a:xfrm>
              <a:off x="427708" y="946374"/>
              <a:ext cx="4436320" cy="1335983"/>
              <a:chOff x="853503" y="1918079"/>
              <a:chExt cx="4436320" cy="1335983"/>
            </a:xfrm>
          </p:grpSpPr>
          <p:grpSp>
            <p:nvGrpSpPr>
              <p:cNvPr id="18" name="Gruppo 17">
                <a:extLst>
                  <a:ext uri="{FF2B5EF4-FFF2-40B4-BE49-F238E27FC236}">
                    <a16:creationId xmlns:a16="http://schemas.microsoft.com/office/drawing/2014/main" id="{EB1204A9-FAD6-C44C-814E-27D36B19E83F}"/>
                  </a:ext>
                </a:extLst>
              </p:cNvPr>
              <p:cNvGrpSpPr/>
              <p:nvPr/>
            </p:nvGrpSpPr>
            <p:grpSpPr>
              <a:xfrm>
                <a:off x="3897382" y="1918079"/>
                <a:ext cx="1392441" cy="1043610"/>
                <a:chOff x="3897382" y="1918079"/>
                <a:chExt cx="1392441" cy="1043610"/>
              </a:xfrm>
            </p:grpSpPr>
            <p:cxnSp>
              <p:nvCxnSpPr>
                <p:cNvPr id="25" name="Connettore 1 24">
                  <a:extLst>
                    <a:ext uri="{FF2B5EF4-FFF2-40B4-BE49-F238E27FC236}">
                      <a16:creationId xmlns:a16="http://schemas.microsoft.com/office/drawing/2014/main" id="{FD95ADBB-421C-654F-8B66-CD1F4354E7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897382" y="2439884"/>
                  <a:ext cx="1392441" cy="0"/>
                </a:xfrm>
                <a:prstGeom prst="line">
                  <a:avLst/>
                </a:prstGeom>
                <a:ln w="203200" cap="rnd">
                  <a:solidFill>
                    <a:srgbClr val="CBCB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ttore 1 25">
                  <a:extLst>
                    <a:ext uri="{FF2B5EF4-FFF2-40B4-BE49-F238E27FC236}">
                      <a16:creationId xmlns:a16="http://schemas.microsoft.com/office/drawing/2014/main" id="{EF4D7779-8109-3541-8D2A-50D04D5569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62899" y="2439884"/>
                  <a:ext cx="526924" cy="521805"/>
                </a:xfrm>
                <a:prstGeom prst="line">
                  <a:avLst/>
                </a:prstGeom>
                <a:ln w="203200" cap="rnd">
                  <a:solidFill>
                    <a:srgbClr val="CBCB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ttore 1 26">
                  <a:extLst>
                    <a:ext uri="{FF2B5EF4-FFF2-40B4-BE49-F238E27FC236}">
                      <a16:creationId xmlns:a16="http://schemas.microsoft.com/office/drawing/2014/main" id="{C833662B-ACB2-6841-9CDF-30BCC38861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62899" y="1918079"/>
                  <a:ext cx="526924" cy="521805"/>
                </a:xfrm>
                <a:prstGeom prst="line">
                  <a:avLst/>
                </a:prstGeom>
                <a:ln w="203200" cap="rnd">
                  <a:solidFill>
                    <a:srgbClr val="CBCB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Connettore 1 18">
                <a:extLst>
                  <a:ext uri="{FF2B5EF4-FFF2-40B4-BE49-F238E27FC236}">
                    <a16:creationId xmlns:a16="http://schemas.microsoft.com/office/drawing/2014/main" id="{2AA92BB0-751D-D74D-B6D3-8E213EB9D0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04941" y="2439884"/>
                <a:ext cx="1392441" cy="0"/>
              </a:xfrm>
              <a:prstGeom prst="line">
                <a:avLst/>
              </a:prstGeom>
              <a:ln w="203200" cap="rnd">
                <a:solidFill>
                  <a:srgbClr val="55A2D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ttore 1 19">
                <a:extLst>
                  <a:ext uri="{FF2B5EF4-FFF2-40B4-BE49-F238E27FC236}">
                    <a16:creationId xmlns:a16="http://schemas.microsoft.com/office/drawing/2014/main" id="{F462D3DD-0251-7D46-B603-EFC32173389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61375" y="2439884"/>
                <a:ext cx="807872" cy="814178"/>
              </a:xfrm>
              <a:prstGeom prst="line">
                <a:avLst/>
              </a:prstGeom>
              <a:ln w="203200" cap="rnd">
                <a:solidFill>
                  <a:srgbClr val="90C5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1 20">
                <a:extLst>
                  <a:ext uri="{FF2B5EF4-FFF2-40B4-BE49-F238E27FC236}">
                    <a16:creationId xmlns:a16="http://schemas.microsoft.com/office/drawing/2014/main" id="{FF9F4EB4-ABD0-E14F-90F5-C0BF39AB7C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3503" y="2439884"/>
                <a:ext cx="807872" cy="814178"/>
              </a:xfrm>
              <a:prstGeom prst="line">
                <a:avLst/>
              </a:prstGeom>
              <a:ln w="203200" cap="rnd">
                <a:solidFill>
                  <a:srgbClr val="B2B2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5CB8E66A-263D-7343-BB3E-6892E1499B19}"/>
                  </a:ext>
                </a:extLst>
              </p:cNvPr>
              <p:cNvSpPr/>
              <p:nvPr/>
            </p:nvSpPr>
            <p:spPr>
              <a:xfrm>
                <a:off x="3853871" y="2396373"/>
                <a:ext cx="87021" cy="87021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Condensed Light" panose="020B0306030504020204" pitchFamily="34" charset="0"/>
                </a:endParaRPr>
              </a:p>
            </p:txBody>
          </p:sp>
        </p:grpSp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1F8FCB42-E3C2-724C-8111-11F6682DB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6401" y="1398328"/>
              <a:ext cx="139700" cy="139700"/>
            </a:xfrm>
            <a:prstGeom prst="rect">
              <a:avLst/>
            </a:prstGeom>
          </p:spPr>
        </p:pic>
        <p:sp>
          <p:nvSpPr>
            <p:cNvPr id="31" name="Ovale 30">
              <a:extLst>
                <a:ext uri="{FF2B5EF4-FFF2-40B4-BE49-F238E27FC236}">
                  <a16:creationId xmlns:a16="http://schemas.microsoft.com/office/drawing/2014/main" id="{6F50C196-2205-9348-ADC4-8A4EF72105CB}"/>
                </a:ext>
              </a:extLst>
            </p:cNvPr>
            <p:cNvSpPr/>
            <p:nvPr/>
          </p:nvSpPr>
          <p:spPr>
            <a:xfrm>
              <a:off x="1192069" y="2238846"/>
              <a:ext cx="87021" cy="87021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Condensed Light" panose="020B0306030504020204" pitchFamily="34" charset="0"/>
              </a:endParaRPr>
            </a:p>
          </p:txBody>
        </p:sp>
      </p:grp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8CD77105-4453-B54D-9ABE-5FC8B45B0A58}"/>
              </a:ext>
            </a:extLst>
          </p:cNvPr>
          <p:cNvGrpSpPr/>
          <p:nvPr/>
        </p:nvGrpSpPr>
        <p:grpSpPr>
          <a:xfrm>
            <a:off x="6747029" y="1364956"/>
            <a:ext cx="1640433" cy="678684"/>
            <a:chOff x="5429250" y="1319532"/>
            <a:chExt cx="1640433" cy="678684"/>
          </a:xfrm>
        </p:grpSpPr>
        <p:cxnSp>
          <p:nvCxnSpPr>
            <p:cNvPr id="43" name="Connettore 1 42">
              <a:extLst>
                <a:ext uri="{FF2B5EF4-FFF2-40B4-BE49-F238E27FC236}">
                  <a16:creationId xmlns:a16="http://schemas.microsoft.com/office/drawing/2014/main" id="{67454B68-488A-864C-8D10-2C93BB9E2B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27012" y="1658874"/>
              <a:ext cx="342671" cy="339342"/>
            </a:xfrm>
            <a:prstGeom prst="line">
              <a:avLst/>
            </a:prstGeom>
            <a:ln w="203200" cap="rnd">
              <a:solidFill>
                <a:srgbClr val="CBCB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uppo 47">
              <a:extLst>
                <a:ext uri="{FF2B5EF4-FFF2-40B4-BE49-F238E27FC236}">
                  <a16:creationId xmlns:a16="http://schemas.microsoft.com/office/drawing/2014/main" id="{A8E9A761-3445-FD4F-ABC0-11FC1DA2F012}"/>
                </a:ext>
              </a:extLst>
            </p:cNvPr>
            <p:cNvGrpSpPr/>
            <p:nvPr/>
          </p:nvGrpSpPr>
          <p:grpSpPr>
            <a:xfrm>
              <a:off x="5429250" y="1319532"/>
              <a:ext cx="1640433" cy="339342"/>
              <a:chOff x="5429250" y="1319532"/>
              <a:chExt cx="1640433" cy="339342"/>
            </a:xfrm>
          </p:grpSpPr>
          <p:cxnSp>
            <p:nvCxnSpPr>
              <p:cNvPr id="42" name="Connettore 1 41">
                <a:extLst>
                  <a:ext uri="{FF2B5EF4-FFF2-40B4-BE49-F238E27FC236}">
                    <a16:creationId xmlns:a16="http://schemas.microsoft.com/office/drawing/2014/main" id="{F7ACE164-CB6C-0C44-8DD2-A074CAC165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29250" y="1658874"/>
                <a:ext cx="1640433" cy="0"/>
              </a:xfrm>
              <a:prstGeom prst="line">
                <a:avLst/>
              </a:prstGeom>
              <a:ln w="203200" cap="rnd">
                <a:solidFill>
                  <a:srgbClr val="CBCBC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ttore 1 43">
                <a:extLst>
                  <a:ext uri="{FF2B5EF4-FFF2-40B4-BE49-F238E27FC236}">
                    <a16:creationId xmlns:a16="http://schemas.microsoft.com/office/drawing/2014/main" id="{513CE314-103E-2748-B1B7-BDB1242EA6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27012" y="1319532"/>
                <a:ext cx="342671" cy="339342"/>
              </a:xfrm>
              <a:prstGeom prst="line">
                <a:avLst/>
              </a:prstGeom>
              <a:ln w="203200" cap="rnd">
                <a:solidFill>
                  <a:srgbClr val="CBCBC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5" name="Immagine 34">
            <a:extLst>
              <a:ext uri="{FF2B5EF4-FFF2-40B4-BE49-F238E27FC236}">
                <a16:creationId xmlns:a16="http://schemas.microsoft.com/office/drawing/2014/main" id="{72D2E86C-1F66-6146-BDC2-1F64404A5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9570" y="1658872"/>
            <a:ext cx="90850" cy="90850"/>
          </a:xfrm>
          <a:prstGeom prst="rect">
            <a:avLst/>
          </a:prstGeom>
        </p:spPr>
      </p:pic>
      <p:grpSp>
        <p:nvGrpSpPr>
          <p:cNvPr id="50" name="Gruppo 49">
            <a:extLst>
              <a:ext uri="{FF2B5EF4-FFF2-40B4-BE49-F238E27FC236}">
                <a16:creationId xmlns:a16="http://schemas.microsoft.com/office/drawing/2014/main" id="{D593A719-6530-8145-B799-ED20F3D15FF8}"/>
              </a:ext>
            </a:extLst>
          </p:cNvPr>
          <p:cNvGrpSpPr/>
          <p:nvPr/>
        </p:nvGrpSpPr>
        <p:grpSpPr>
          <a:xfrm rot="10800000">
            <a:off x="6747029" y="2342995"/>
            <a:ext cx="1640433" cy="678684"/>
            <a:chOff x="5429250" y="1319532"/>
            <a:chExt cx="1640433" cy="678684"/>
          </a:xfrm>
        </p:grpSpPr>
        <p:cxnSp>
          <p:nvCxnSpPr>
            <p:cNvPr id="51" name="Connettore 1 50">
              <a:extLst>
                <a:ext uri="{FF2B5EF4-FFF2-40B4-BE49-F238E27FC236}">
                  <a16:creationId xmlns:a16="http://schemas.microsoft.com/office/drawing/2014/main" id="{431F0738-E5E1-BD47-AD8C-1A7076D8CB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27012" y="1658874"/>
              <a:ext cx="342671" cy="339342"/>
            </a:xfrm>
            <a:prstGeom prst="line">
              <a:avLst/>
            </a:prstGeom>
            <a:ln w="203200" cap="rnd">
              <a:solidFill>
                <a:srgbClr val="CBCB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uppo 51">
              <a:extLst>
                <a:ext uri="{FF2B5EF4-FFF2-40B4-BE49-F238E27FC236}">
                  <a16:creationId xmlns:a16="http://schemas.microsoft.com/office/drawing/2014/main" id="{DF5AC625-A4F3-4B40-A223-6129DFEDEA07}"/>
                </a:ext>
              </a:extLst>
            </p:cNvPr>
            <p:cNvGrpSpPr/>
            <p:nvPr/>
          </p:nvGrpSpPr>
          <p:grpSpPr>
            <a:xfrm>
              <a:off x="5429250" y="1319532"/>
              <a:ext cx="1640433" cy="339342"/>
              <a:chOff x="5429250" y="1319532"/>
              <a:chExt cx="1640433" cy="339342"/>
            </a:xfrm>
          </p:grpSpPr>
          <p:cxnSp>
            <p:nvCxnSpPr>
              <p:cNvPr id="53" name="Connettore 1 52">
                <a:extLst>
                  <a:ext uri="{FF2B5EF4-FFF2-40B4-BE49-F238E27FC236}">
                    <a16:creationId xmlns:a16="http://schemas.microsoft.com/office/drawing/2014/main" id="{7A8A3848-35E5-8142-AB1C-12CA1687F4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29250" y="1658874"/>
                <a:ext cx="1640433" cy="0"/>
              </a:xfrm>
              <a:prstGeom prst="line">
                <a:avLst/>
              </a:prstGeom>
              <a:ln w="203200" cap="rnd">
                <a:solidFill>
                  <a:srgbClr val="CBCBC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53">
                <a:extLst>
                  <a:ext uri="{FF2B5EF4-FFF2-40B4-BE49-F238E27FC236}">
                    <a16:creationId xmlns:a16="http://schemas.microsoft.com/office/drawing/2014/main" id="{30AF6D8C-49D2-204B-A860-1429C21341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27012" y="1319532"/>
                <a:ext cx="342671" cy="339342"/>
              </a:xfrm>
              <a:prstGeom prst="line">
                <a:avLst/>
              </a:prstGeom>
              <a:ln w="203200" cap="rnd">
                <a:solidFill>
                  <a:srgbClr val="CBCBC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uppo 54">
            <a:extLst>
              <a:ext uri="{FF2B5EF4-FFF2-40B4-BE49-F238E27FC236}">
                <a16:creationId xmlns:a16="http://schemas.microsoft.com/office/drawing/2014/main" id="{F6905924-6FC8-F446-A4BA-B11BD415DC43}"/>
              </a:ext>
            </a:extLst>
          </p:cNvPr>
          <p:cNvGrpSpPr/>
          <p:nvPr/>
        </p:nvGrpSpPr>
        <p:grpSpPr>
          <a:xfrm>
            <a:off x="3751781" y="1271569"/>
            <a:ext cx="1640433" cy="678684"/>
            <a:chOff x="5429250" y="1319532"/>
            <a:chExt cx="1640433" cy="678684"/>
          </a:xfrm>
        </p:grpSpPr>
        <p:cxnSp>
          <p:nvCxnSpPr>
            <p:cNvPr id="56" name="Connettore 1 55">
              <a:extLst>
                <a:ext uri="{FF2B5EF4-FFF2-40B4-BE49-F238E27FC236}">
                  <a16:creationId xmlns:a16="http://schemas.microsoft.com/office/drawing/2014/main" id="{EA742397-ADD6-5446-B57E-66E9AC3A0A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27012" y="1658874"/>
              <a:ext cx="342671" cy="339342"/>
            </a:xfrm>
            <a:prstGeom prst="line">
              <a:avLst/>
            </a:prstGeom>
            <a:ln w="203200" cap="rnd">
              <a:solidFill>
                <a:srgbClr val="90C5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uppo 56">
              <a:extLst>
                <a:ext uri="{FF2B5EF4-FFF2-40B4-BE49-F238E27FC236}">
                  <a16:creationId xmlns:a16="http://schemas.microsoft.com/office/drawing/2014/main" id="{4FF24B3D-15D7-6F46-BF96-913AE45BF314}"/>
                </a:ext>
              </a:extLst>
            </p:cNvPr>
            <p:cNvGrpSpPr/>
            <p:nvPr/>
          </p:nvGrpSpPr>
          <p:grpSpPr>
            <a:xfrm>
              <a:off x="5429250" y="1319532"/>
              <a:ext cx="1640433" cy="339342"/>
              <a:chOff x="5429250" y="1319532"/>
              <a:chExt cx="1640433" cy="339342"/>
            </a:xfrm>
          </p:grpSpPr>
          <p:cxnSp>
            <p:nvCxnSpPr>
              <p:cNvPr id="58" name="Connettore 1 57">
                <a:extLst>
                  <a:ext uri="{FF2B5EF4-FFF2-40B4-BE49-F238E27FC236}">
                    <a16:creationId xmlns:a16="http://schemas.microsoft.com/office/drawing/2014/main" id="{119C84DD-2383-AC4C-B2E5-240BA2886D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29250" y="1658874"/>
                <a:ext cx="1640433" cy="0"/>
              </a:xfrm>
              <a:prstGeom prst="line">
                <a:avLst/>
              </a:prstGeom>
              <a:ln w="203200" cap="rnd">
                <a:solidFill>
                  <a:srgbClr val="90C5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ttore 1 58">
                <a:extLst>
                  <a:ext uri="{FF2B5EF4-FFF2-40B4-BE49-F238E27FC236}">
                    <a16:creationId xmlns:a16="http://schemas.microsoft.com/office/drawing/2014/main" id="{3E19F47F-9C4A-2C41-B2AD-AEA763B644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27012" y="1319532"/>
                <a:ext cx="342671" cy="339342"/>
              </a:xfrm>
              <a:prstGeom prst="line">
                <a:avLst/>
              </a:prstGeom>
              <a:ln w="203200" cap="rnd">
                <a:solidFill>
                  <a:srgbClr val="90C5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0" name="Gruppo 59">
            <a:extLst>
              <a:ext uri="{FF2B5EF4-FFF2-40B4-BE49-F238E27FC236}">
                <a16:creationId xmlns:a16="http://schemas.microsoft.com/office/drawing/2014/main" id="{19D6094A-2714-594E-A0AE-98C2B836FFC9}"/>
              </a:ext>
            </a:extLst>
          </p:cNvPr>
          <p:cNvGrpSpPr/>
          <p:nvPr/>
        </p:nvGrpSpPr>
        <p:grpSpPr>
          <a:xfrm rot="10800000">
            <a:off x="3751782" y="2244917"/>
            <a:ext cx="1640433" cy="678684"/>
            <a:chOff x="5429250" y="1319532"/>
            <a:chExt cx="1640433" cy="678684"/>
          </a:xfrm>
        </p:grpSpPr>
        <p:cxnSp>
          <p:nvCxnSpPr>
            <p:cNvPr id="61" name="Connettore 1 60">
              <a:extLst>
                <a:ext uri="{FF2B5EF4-FFF2-40B4-BE49-F238E27FC236}">
                  <a16:creationId xmlns:a16="http://schemas.microsoft.com/office/drawing/2014/main" id="{C311CAC8-6C3E-7B49-BB3A-8E2EF0B3C5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27012" y="1658874"/>
              <a:ext cx="342671" cy="339342"/>
            </a:xfrm>
            <a:prstGeom prst="line">
              <a:avLst/>
            </a:prstGeom>
            <a:ln w="203200" cap="rnd">
              <a:solidFill>
                <a:srgbClr val="90C5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uppo 61">
              <a:extLst>
                <a:ext uri="{FF2B5EF4-FFF2-40B4-BE49-F238E27FC236}">
                  <a16:creationId xmlns:a16="http://schemas.microsoft.com/office/drawing/2014/main" id="{97F24AE1-C514-2741-8306-F0A731762317}"/>
                </a:ext>
              </a:extLst>
            </p:cNvPr>
            <p:cNvGrpSpPr/>
            <p:nvPr/>
          </p:nvGrpSpPr>
          <p:grpSpPr>
            <a:xfrm>
              <a:off x="5429250" y="1319532"/>
              <a:ext cx="1640433" cy="339342"/>
              <a:chOff x="5429250" y="1319532"/>
              <a:chExt cx="1640433" cy="339342"/>
            </a:xfrm>
          </p:grpSpPr>
          <p:cxnSp>
            <p:nvCxnSpPr>
              <p:cNvPr id="63" name="Connettore 1 62">
                <a:extLst>
                  <a:ext uri="{FF2B5EF4-FFF2-40B4-BE49-F238E27FC236}">
                    <a16:creationId xmlns:a16="http://schemas.microsoft.com/office/drawing/2014/main" id="{C78282CB-AF11-8C4F-AA74-225D2D19FC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29250" y="1658874"/>
                <a:ext cx="1640433" cy="0"/>
              </a:xfrm>
              <a:prstGeom prst="line">
                <a:avLst/>
              </a:prstGeom>
              <a:ln w="203200" cap="rnd">
                <a:solidFill>
                  <a:srgbClr val="90C5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ttore 1 63">
                <a:extLst>
                  <a:ext uri="{FF2B5EF4-FFF2-40B4-BE49-F238E27FC236}">
                    <a16:creationId xmlns:a16="http://schemas.microsoft.com/office/drawing/2014/main" id="{6BD94E02-69B7-404A-8480-49C7C153F2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27012" y="1319532"/>
                <a:ext cx="342671" cy="339342"/>
              </a:xfrm>
              <a:prstGeom prst="line">
                <a:avLst/>
              </a:prstGeom>
              <a:ln w="203200" cap="rnd">
                <a:solidFill>
                  <a:srgbClr val="90C5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uppo 64">
            <a:extLst>
              <a:ext uri="{FF2B5EF4-FFF2-40B4-BE49-F238E27FC236}">
                <a16:creationId xmlns:a16="http://schemas.microsoft.com/office/drawing/2014/main" id="{53D6D3FC-AB92-9F44-BCE9-917DED7E7E09}"/>
              </a:ext>
            </a:extLst>
          </p:cNvPr>
          <p:cNvGrpSpPr/>
          <p:nvPr/>
        </p:nvGrpSpPr>
        <p:grpSpPr>
          <a:xfrm>
            <a:off x="857268" y="1410380"/>
            <a:ext cx="1640433" cy="678684"/>
            <a:chOff x="5429250" y="1319532"/>
            <a:chExt cx="1640433" cy="678684"/>
          </a:xfrm>
        </p:grpSpPr>
        <p:cxnSp>
          <p:nvCxnSpPr>
            <p:cNvPr id="66" name="Connettore 1 65">
              <a:extLst>
                <a:ext uri="{FF2B5EF4-FFF2-40B4-BE49-F238E27FC236}">
                  <a16:creationId xmlns:a16="http://schemas.microsoft.com/office/drawing/2014/main" id="{84FA195B-B1A9-8F43-8629-FF6B4E3578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27012" y="1658874"/>
              <a:ext cx="342671" cy="339342"/>
            </a:xfrm>
            <a:prstGeom prst="line">
              <a:avLst/>
            </a:prstGeom>
            <a:ln w="203200" cap="rnd">
              <a:solidFill>
                <a:srgbClr val="55A2D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uppo 66">
              <a:extLst>
                <a:ext uri="{FF2B5EF4-FFF2-40B4-BE49-F238E27FC236}">
                  <a16:creationId xmlns:a16="http://schemas.microsoft.com/office/drawing/2014/main" id="{277B7A2E-E5DF-EF43-A49E-FC7126C23F76}"/>
                </a:ext>
              </a:extLst>
            </p:cNvPr>
            <p:cNvGrpSpPr/>
            <p:nvPr/>
          </p:nvGrpSpPr>
          <p:grpSpPr>
            <a:xfrm>
              <a:off x="5429250" y="1319532"/>
              <a:ext cx="1640433" cy="339342"/>
              <a:chOff x="5429250" y="1319532"/>
              <a:chExt cx="1640433" cy="339342"/>
            </a:xfrm>
          </p:grpSpPr>
          <p:cxnSp>
            <p:nvCxnSpPr>
              <p:cNvPr id="68" name="Connettore 1 67">
                <a:extLst>
                  <a:ext uri="{FF2B5EF4-FFF2-40B4-BE49-F238E27FC236}">
                    <a16:creationId xmlns:a16="http://schemas.microsoft.com/office/drawing/2014/main" id="{B6A7BCDB-C2EA-6C43-BE72-11546A0B88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29250" y="1658874"/>
                <a:ext cx="1640433" cy="0"/>
              </a:xfrm>
              <a:prstGeom prst="line">
                <a:avLst/>
              </a:prstGeom>
              <a:ln w="203200" cap="rnd">
                <a:solidFill>
                  <a:srgbClr val="55A2D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ttore 1 68">
                <a:extLst>
                  <a:ext uri="{FF2B5EF4-FFF2-40B4-BE49-F238E27FC236}">
                    <a16:creationId xmlns:a16="http://schemas.microsoft.com/office/drawing/2014/main" id="{4ED0396C-8D84-3A4F-8A4E-3316F7D8AE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27012" y="1319532"/>
                <a:ext cx="342671" cy="339342"/>
              </a:xfrm>
              <a:prstGeom prst="line">
                <a:avLst/>
              </a:prstGeom>
              <a:ln w="203200" cap="rnd">
                <a:solidFill>
                  <a:srgbClr val="55A2D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uppo 69">
            <a:extLst>
              <a:ext uri="{FF2B5EF4-FFF2-40B4-BE49-F238E27FC236}">
                <a16:creationId xmlns:a16="http://schemas.microsoft.com/office/drawing/2014/main" id="{D2E34356-696B-714D-BE44-574E1C2937B9}"/>
              </a:ext>
            </a:extLst>
          </p:cNvPr>
          <p:cNvGrpSpPr/>
          <p:nvPr/>
        </p:nvGrpSpPr>
        <p:grpSpPr>
          <a:xfrm rot="10800000">
            <a:off x="857267" y="2277832"/>
            <a:ext cx="1640433" cy="678684"/>
            <a:chOff x="5429250" y="1319532"/>
            <a:chExt cx="1640433" cy="678684"/>
          </a:xfrm>
        </p:grpSpPr>
        <p:cxnSp>
          <p:nvCxnSpPr>
            <p:cNvPr id="71" name="Connettore 1 70">
              <a:extLst>
                <a:ext uri="{FF2B5EF4-FFF2-40B4-BE49-F238E27FC236}">
                  <a16:creationId xmlns:a16="http://schemas.microsoft.com/office/drawing/2014/main" id="{7BE38D71-5373-B245-B353-5A74F2C0B1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27012" y="1658874"/>
              <a:ext cx="342671" cy="339342"/>
            </a:xfrm>
            <a:prstGeom prst="line">
              <a:avLst/>
            </a:prstGeom>
            <a:ln w="203200" cap="rnd">
              <a:solidFill>
                <a:srgbClr val="55A2D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uppo 71">
              <a:extLst>
                <a:ext uri="{FF2B5EF4-FFF2-40B4-BE49-F238E27FC236}">
                  <a16:creationId xmlns:a16="http://schemas.microsoft.com/office/drawing/2014/main" id="{46505184-A563-804E-87D2-C9C18FD7CC44}"/>
                </a:ext>
              </a:extLst>
            </p:cNvPr>
            <p:cNvGrpSpPr/>
            <p:nvPr/>
          </p:nvGrpSpPr>
          <p:grpSpPr>
            <a:xfrm>
              <a:off x="5429250" y="1319532"/>
              <a:ext cx="1640433" cy="339342"/>
              <a:chOff x="5429250" y="1319532"/>
              <a:chExt cx="1640433" cy="339342"/>
            </a:xfrm>
          </p:grpSpPr>
          <p:cxnSp>
            <p:nvCxnSpPr>
              <p:cNvPr id="73" name="Connettore 1 72">
                <a:extLst>
                  <a:ext uri="{FF2B5EF4-FFF2-40B4-BE49-F238E27FC236}">
                    <a16:creationId xmlns:a16="http://schemas.microsoft.com/office/drawing/2014/main" id="{A64102C7-0A2C-6B41-AE40-D5C99F96745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29250" y="1658874"/>
                <a:ext cx="1640433" cy="0"/>
              </a:xfrm>
              <a:prstGeom prst="line">
                <a:avLst/>
              </a:prstGeom>
              <a:ln w="203200" cap="rnd">
                <a:solidFill>
                  <a:srgbClr val="55A2D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1 73">
                <a:extLst>
                  <a:ext uri="{FF2B5EF4-FFF2-40B4-BE49-F238E27FC236}">
                    <a16:creationId xmlns:a16="http://schemas.microsoft.com/office/drawing/2014/main" id="{345747DE-D07E-644F-8455-C63CA06785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27012" y="1319532"/>
                <a:ext cx="342671" cy="339342"/>
              </a:xfrm>
              <a:prstGeom prst="line">
                <a:avLst/>
              </a:prstGeom>
              <a:ln w="203200" cap="rnd">
                <a:solidFill>
                  <a:srgbClr val="55A2D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8863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F341EBD-90B4-2245-AF02-0C3C90FEE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arrow set 2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B8FC029-CE09-F847-8DC7-039EF1347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5068" y="2906573"/>
            <a:ext cx="1086201" cy="276845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5DC9A105-7D9C-CA41-B093-FE7655A2A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531297" y="2906573"/>
            <a:ext cx="1086201" cy="276845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A460EF48-9795-6347-92B1-3F51544D8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285781" y="3329083"/>
            <a:ext cx="1086201" cy="276845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8C11FC55-963E-574A-A6B1-90BBD761B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4532009" y="3329083"/>
            <a:ext cx="1086201" cy="27684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DC86976-1B22-224E-93ED-219807857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068" y="1876826"/>
            <a:ext cx="1086201" cy="276845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9364833D-64F9-CD4F-84DE-6342D2E23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531296" y="1879074"/>
            <a:ext cx="1086201" cy="276845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7A3588C6-AEDD-D64C-B438-BA3C7DBA0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285068" y="2280993"/>
            <a:ext cx="1086201" cy="276845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A69E30AB-76DC-9A4B-BDAE-AF186174A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4531296" y="2283240"/>
            <a:ext cx="1086201" cy="276845"/>
          </a:xfrm>
          <a:prstGeom prst="rect">
            <a:avLst/>
          </a:prstGeom>
        </p:spPr>
      </p:pic>
      <p:pic>
        <p:nvPicPr>
          <p:cNvPr id="49" name="Immagine 48">
            <a:extLst>
              <a:ext uri="{FF2B5EF4-FFF2-40B4-BE49-F238E27FC236}">
                <a16:creationId xmlns:a16="http://schemas.microsoft.com/office/drawing/2014/main" id="{2C033054-819A-EB46-A15F-7E72DD9DC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920" y="1453052"/>
            <a:ext cx="857437" cy="426022"/>
          </a:xfrm>
          <a:prstGeom prst="rect">
            <a:avLst/>
          </a:prstGeom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id="{B8A54DAC-3061-A641-ADA1-C0DC38BBB0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662298" y="1453052"/>
            <a:ext cx="857437" cy="426022"/>
          </a:xfrm>
          <a:prstGeom prst="rect">
            <a:avLst/>
          </a:prstGeom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1DBEBC56-FCF8-A04A-891B-CB347CC2C7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572920" y="2074914"/>
            <a:ext cx="857437" cy="426022"/>
          </a:xfrm>
          <a:prstGeom prst="rect">
            <a:avLst/>
          </a:prstGeom>
        </p:spPr>
      </p:pic>
      <p:pic>
        <p:nvPicPr>
          <p:cNvPr id="52" name="Immagine 51">
            <a:extLst>
              <a:ext uri="{FF2B5EF4-FFF2-40B4-BE49-F238E27FC236}">
                <a16:creationId xmlns:a16="http://schemas.microsoft.com/office/drawing/2014/main" id="{5E5CAE82-6074-674D-92A7-9341E6C8E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1662298" y="2074914"/>
            <a:ext cx="857437" cy="426022"/>
          </a:xfrm>
          <a:prstGeom prst="rect">
            <a:avLst/>
          </a:prstGeom>
        </p:spPr>
      </p:pic>
      <p:pic>
        <p:nvPicPr>
          <p:cNvPr id="55" name="Immagine 54">
            <a:extLst>
              <a:ext uri="{FF2B5EF4-FFF2-40B4-BE49-F238E27FC236}">
                <a16:creationId xmlns:a16="http://schemas.microsoft.com/office/drawing/2014/main" id="{5728CE3E-D653-3649-BBB9-8A84A5154E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920" y="2855569"/>
            <a:ext cx="882721" cy="438585"/>
          </a:xfrm>
          <a:prstGeom prst="rect">
            <a:avLst/>
          </a:prstGeom>
        </p:spPr>
      </p:pic>
      <p:pic>
        <p:nvPicPr>
          <p:cNvPr id="56" name="Immagine 55">
            <a:extLst>
              <a:ext uri="{FF2B5EF4-FFF2-40B4-BE49-F238E27FC236}">
                <a16:creationId xmlns:a16="http://schemas.microsoft.com/office/drawing/2014/main" id="{DC69B895-6B4E-DA42-A004-B6F5A1CA4B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637014" y="2855569"/>
            <a:ext cx="882721" cy="438585"/>
          </a:xfrm>
          <a:prstGeom prst="rect">
            <a:avLst/>
          </a:prstGeom>
        </p:spPr>
      </p:pic>
      <p:pic>
        <p:nvPicPr>
          <p:cNvPr id="57" name="Immagine 56">
            <a:extLst>
              <a:ext uri="{FF2B5EF4-FFF2-40B4-BE49-F238E27FC236}">
                <a16:creationId xmlns:a16="http://schemas.microsoft.com/office/drawing/2014/main" id="{F8CB7383-923B-2E46-B6DE-B1AF7BD554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572920" y="3398708"/>
            <a:ext cx="882721" cy="438585"/>
          </a:xfrm>
          <a:prstGeom prst="rect">
            <a:avLst/>
          </a:prstGeom>
        </p:spPr>
      </p:pic>
      <p:pic>
        <p:nvPicPr>
          <p:cNvPr id="58" name="Immagine 57">
            <a:extLst>
              <a:ext uri="{FF2B5EF4-FFF2-40B4-BE49-F238E27FC236}">
                <a16:creationId xmlns:a16="http://schemas.microsoft.com/office/drawing/2014/main" id="{0C4EF882-E170-124E-9AFE-B1083F86EF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1637014" y="3398708"/>
            <a:ext cx="882721" cy="438585"/>
          </a:xfrm>
          <a:prstGeom prst="rect">
            <a:avLst/>
          </a:prstGeom>
        </p:spPr>
      </p:pic>
      <p:pic>
        <p:nvPicPr>
          <p:cNvPr id="60" name="Immagine 59">
            <a:extLst>
              <a:ext uri="{FF2B5EF4-FFF2-40B4-BE49-F238E27FC236}">
                <a16:creationId xmlns:a16="http://schemas.microsoft.com/office/drawing/2014/main" id="{9FCA50A8-73C8-2C42-B6B8-3D38A9AE5E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3401" y="2057726"/>
            <a:ext cx="1057737" cy="491158"/>
          </a:xfrm>
          <a:prstGeom prst="rect">
            <a:avLst/>
          </a:prstGeom>
        </p:spPr>
      </p:pic>
      <p:pic>
        <p:nvPicPr>
          <p:cNvPr id="61" name="Immagine 60">
            <a:extLst>
              <a:ext uri="{FF2B5EF4-FFF2-40B4-BE49-F238E27FC236}">
                <a16:creationId xmlns:a16="http://schemas.microsoft.com/office/drawing/2014/main" id="{AE5E88A9-FEFD-5E4D-A534-57AAE29A6A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7407358" y="2057726"/>
            <a:ext cx="1057737" cy="491158"/>
          </a:xfrm>
          <a:prstGeom prst="rect">
            <a:avLst/>
          </a:prstGeom>
        </p:spPr>
      </p:pic>
      <p:pic>
        <p:nvPicPr>
          <p:cNvPr id="62" name="Immagine 61">
            <a:extLst>
              <a:ext uri="{FF2B5EF4-FFF2-40B4-BE49-F238E27FC236}">
                <a16:creationId xmlns:a16="http://schemas.microsoft.com/office/drawing/2014/main" id="{11FED8E2-DB4C-9146-A112-C9E8F63A45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6253401" y="1453682"/>
            <a:ext cx="1057737" cy="491158"/>
          </a:xfrm>
          <a:prstGeom prst="rect">
            <a:avLst/>
          </a:prstGeom>
        </p:spPr>
      </p:pic>
      <p:pic>
        <p:nvPicPr>
          <p:cNvPr id="63" name="Immagine 62">
            <a:extLst>
              <a:ext uri="{FF2B5EF4-FFF2-40B4-BE49-F238E27FC236}">
                <a16:creationId xmlns:a16="http://schemas.microsoft.com/office/drawing/2014/main" id="{7D796427-2924-1A44-9F50-FDDBC32194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 flipV="1">
            <a:off x="7407358" y="1453682"/>
            <a:ext cx="1057737" cy="491158"/>
          </a:xfrm>
          <a:prstGeom prst="rect">
            <a:avLst/>
          </a:prstGeom>
        </p:spPr>
      </p:pic>
      <p:pic>
        <p:nvPicPr>
          <p:cNvPr id="65" name="Immagine 64">
            <a:extLst>
              <a:ext uri="{FF2B5EF4-FFF2-40B4-BE49-F238E27FC236}">
                <a16:creationId xmlns:a16="http://schemas.microsoft.com/office/drawing/2014/main" id="{6682A010-6323-954F-823B-F85E3E25CD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3401" y="3502315"/>
            <a:ext cx="1081698" cy="502284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93AC8855-F648-724B-9560-38A5508542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441413" y="3502315"/>
            <a:ext cx="1081698" cy="502284"/>
          </a:xfrm>
          <a:prstGeom prst="rect">
            <a:avLst/>
          </a:prstGeom>
        </p:spPr>
      </p:pic>
      <p:pic>
        <p:nvPicPr>
          <p:cNvPr id="67" name="Immagine 66">
            <a:extLst>
              <a:ext uri="{FF2B5EF4-FFF2-40B4-BE49-F238E27FC236}">
                <a16:creationId xmlns:a16="http://schemas.microsoft.com/office/drawing/2014/main" id="{8BE3AF72-4229-6A49-AAE8-93AF89EBFF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V="1">
            <a:off x="6253401" y="2900614"/>
            <a:ext cx="1081698" cy="502284"/>
          </a:xfrm>
          <a:prstGeom prst="rect">
            <a:avLst/>
          </a:prstGeom>
        </p:spPr>
      </p:pic>
      <p:pic>
        <p:nvPicPr>
          <p:cNvPr id="68" name="Immagine 67">
            <a:extLst>
              <a:ext uri="{FF2B5EF4-FFF2-40B4-BE49-F238E27FC236}">
                <a16:creationId xmlns:a16="http://schemas.microsoft.com/office/drawing/2014/main" id="{F1749322-2D26-F343-8971-D6B7B0FB7D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 flipV="1">
            <a:off x="7441413" y="2900614"/>
            <a:ext cx="1081698" cy="50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0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F341EBD-90B4-2245-AF02-0C3C90FEE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7" y="113463"/>
            <a:ext cx="8099425" cy="42602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Elements / arrow set 3</a:t>
            </a:r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9C473C29-74B4-2C48-B083-81A74689A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89" y="1236133"/>
            <a:ext cx="1359614" cy="580668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545D6939-7680-F24A-82FE-3DDAB7506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174396" y="1236133"/>
            <a:ext cx="1359614" cy="580668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057FD439-082A-C948-BC07-E7E2D0727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652689" y="1921937"/>
            <a:ext cx="1359614" cy="580668"/>
          </a:xfrm>
          <a:prstGeom prst="rect">
            <a:avLst/>
          </a:prstGeom>
        </p:spPr>
      </p:pic>
      <p:pic>
        <p:nvPicPr>
          <p:cNvPr id="38" name="Immagine 37">
            <a:extLst>
              <a:ext uri="{FF2B5EF4-FFF2-40B4-BE49-F238E27FC236}">
                <a16:creationId xmlns:a16="http://schemas.microsoft.com/office/drawing/2014/main" id="{B3C6B397-C151-B141-9589-ABEAE85C5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2174396" y="1921937"/>
            <a:ext cx="1359614" cy="580668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37F3394B-5121-A442-904D-27CB6129C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190033" y="1900903"/>
            <a:ext cx="1307123" cy="558250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75D6460C-3255-CC45-AE33-EB7DB204B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5190033" y="3363861"/>
            <a:ext cx="1307123" cy="558250"/>
          </a:xfrm>
          <a:prstGeom prst="rect">
            <a:avLst/>
          </a:prstGeom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AD468637-4E92-C34A-ABCE-B144F637E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V="1">
            <a:off x="4530707" y="1900903"/>
            <a:ext cx="1307123" cy="558250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6F4123CE-5D79-2E48-AB3B-3338E419D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 flipV="1">
            <a:off x="4530707" y="3363861"/>
            <a:ext cx="1307123" cy="558250"/>
          </a:xfrm>
          <a:prstGeom prst="rect">
            <a:avLst/>
          </a:prstGeom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6B2EF674-7A36-7E47-A780-3B567B5CF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15" y="3059289"/>
            <a:ext cx="1383559" cy="590895"/>
          </a:xfrm>
          <a:prstGeom prst="rect">
            <a:avLst/>
          </a:prstGeom>
        </p:spPr>
      </p:pic>
      <p:pic>
        <p:nvPicPr>
          <p:cNvPr id="47" name="Immagine 46">
            <a:extLst>
              <a:ext uri="{FF2B5EF4-FFF2-40B4-BE49-F238E27FC236}">
                <a16:creationId xmlns:a16="http://schemas.microsoft.com/office/drawing/2014/main" id="{6851F5F6-5570-5748-872F-182F058C8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150452" y="3059289"/>
            <a:ext cx="1383559" cy="590895"/>
          </a:xfrm>
          <a:prstGeom prst="rect">
            <a:avLst/>
          </a:prstGeom>
        </p:spPr>
      </p:pic>
      <p:pic>
        <p:nvPicPr>
          <p:cNvPr id="48" name="Immagine 47">
            <a:extLst>
              <a:ext uri="{FF2B5EF4-FFF2-40B4-BE49-F238E27FC236}">
                <a16:creationId xmlns:a16="http://schemas.microsoft.com/office/drawing/2014/main" id="{6F0987E0-B542-A449-ACEC-E64FF1591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601115" y="3829161"/>
            <a:ext cx="1383559" cy="590895"/>
          </a:xfrm>
          <a:prstGeom prst="rect">
            <a:avLst/>
          </a:prstGeom>
        </p:spPr>
      </p:pic>
      <p:pic>
        <p:nvPicPr>
          <p:cNvPr id="49" name="Immagine 48">
            <a:extLst>
              <a:ext uri="{FF2B5EF4-FFF2-40B4-BE49-F238E27FC236}">
                <a16:creationId xmlns:a16="http://schemas.microsoft.com/office/drawing/2014/main" id="{AE61BCED-1CB9-5749-A50E-212F44224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2150452" y="3829161"/>
            <a:ext cx="1383559" cy="590895"/>
          </a:xfrm>
          <a:prstGeom prst="rect">
            <a:avLst/>
          </a:prstGeom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A1EFEBBF-F1F4-B04C-A43C-8E7AD51D8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25792" y="1900797"/>
            <a:ext cx="1306753" cy="558093"/>
          </a:xfrm>
          <a:prstGeom prst="rect">
            <a:avLst/>
          </a:prstGeom>
        </p:spPr>
      </p:pic>
      <p:pic>
        <p:nvPicPr>
          <p:cNvPr id="52" name="Immagine 51">
            <a:extLst>
              <a:ext uri="{FF2B5EF4-FFF2-40B4-BE49-F238E27FC236}">
                <a16:creationId xmlns:a16="http://schemas.microsoft.com/office/drawing/2014/main" id="{E8E10BAD-55A4-A64E-814A-371E888C0E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7025792" y="3364126"/>
            <a:ext cx="1306753" cy="558093"/>
          </a:xfrm>
          <a:prstGeom prst="rect">
            <a:avLst/>
          </a:prstGeom>
        </p:spPr>
      </p:pic>
      <p:pic>
        <p:nvPicPr>
          <p:cNvPr id="53" name="Immagine 52">
            <a:extLst>
              <a:ext uri="{FF2B5EF4-FFF2-40B4-BE49-F238E27FC236}">
                <a16:creationId xmlns:a16="http://schemas.microsoft.com/office/drawing/2014/main" id="{A8836976-0196-8649-ADFD-69083D042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V="1">
            <a:off x="6298657" y="1900797"/>
            <a:ext cx="1306753" cy="558093"/>
          </a:xfrm>
          <a:prstGeom prst="rect">
            <a:avLst/>
          </a:prstGeom>
        </p:spPr>
      </p:pic>
      <p:pic>
        <p:nvPicPr>
          <p:cNvPr id="54" name="Immagine 53">
            <a:extLst>
              <a:ext uri="{FF2B5EF4-FFF2-40B4-BE49-F238E27FC236}">
                <a16:creationId xmlns:a16="http://schemas.microsoft.com/office/drawing/2014/main" id="{31A47261-F0CC-F84C-A351-7DE5BFCA6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 flipV="1">
            <a:off x="6298657" y="3364126"/>
            <a:ext cx="1306753" cy="55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9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020 DISIM v2.1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1-09 ISOLA v3 (final)" id="{6F1367E8-AA9A-8B4C-92CF-4ED56770E315}" vid="{8B3D236C-AF76-224F-AF61-C97CB2E54985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 DISIM v2</Template>
  <TotalTime>13793</TotalTime>
  <Words>581</Words>
  <Application>Microsoft Macintosh PowerPoint</Application>
  <PresentationFormat>Presentazione su schermo (16:9)</PresentationFormat>
  <Paragraphs>177</Paragraphs>
  <Slides>18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5" baseType="lpstr">
      <vt:lpstr>Open Sans Condensed</vt:lpstr>
      <vt:lpstr>Calibri</vt:lpstr>
      <vt:lpstr>Arial</vt:lpstr>
      <vt:lpstr>Wingdings</vt:lpstr>
      <vt:lpstr>Open Sans Condensed Light</vt:lpstr>
      <vt:lpstr>Font di sistema regolare</vt:lpstr>
      <vt:lpstr>2020 DISIM v2.1</vt:lpstr>
      <vt:lpstr>Presentazione standard di PowerPoint</vt:lpstr>
      <vt:lpstr>Elements / color scheme</vt:lpstr>
      <vt:lpstr>Elements / color scheme / example</vt:lpstr>
      <vt:lpstr>Elements / highlighted boxes</vt:lpstr>
      <vt:lpstr>Elements / disabled boxes</vt:lpstr>
      <vt:lpstr>Elements / outlined boxes</vt:lpstr>
      <vt:lpstr>Elements / arrow set 1</vt:lpstr>
      <vt:lpstr>Elements / arrow set 2</vt:lpstr>
      <vt:lpstr>Elements / arrow set 3</vt:lpstr>
      <vt:lpstr>Elements / arrow set 4</vt:lpstr>
      <vt:lpstr>Elements / arrow set 4</vt:lpstr>
      <vt:lpstr>Elements / patches</vt:lpstr>
      <vt:lpstr>Elements / vignettes 1</vt:lpstr>
      <vt:lpstr>Elements / vignettes 2</vt:lpstr>
      <vt:lpstr>Elements / vignettes 3</vt:lpstr>
      <vt:lpstr>Elements / Extras</vt:lpstr>
      <vt:lpstr>Elements / Letter tags</vt:lpstr>
      <vt:lpstr>Elements / submerged icebergs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Fixing Classification: A Viewpoint-Based Approach </dc:title>
  <dc:subject/>
  <dc:creator>Alfonso Pierantonio</dc:creator>
  <cp:keywords/>
  <dc:description/>
  <cp:lastModifiedBy>Alfonso Pierantonio</cp:lastModifiedBy>
  <cp:revision>139</cp:revision>
  <dcterms:created xsi:type="dcterms:W3CDTF">2022-02-05T11:46:18Z</dcterms:created>
  <dcterms:modified xsi:type="dcterms:W3CDTF">2022-05-18T15:22:18Z</dcterms:modified>
  <cp:category/>
</cp:coreProperties>
</file>